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1"/>
  </p:notesMasterIdLst>
  <p:handoutMasterIdLst>
    <p:handoutMasterId r:id="rId32"/>
  </p:handoutMasterIdLst>
  <p:sldIdLst>
    <p:sldId id="441" r:id="rId2"/>
    <p:sldId id="443" r:id="rId3"/>
    <p:sldId id="445" r:id="rId4"/>
    <p:sldId id="447" r:id="rId5"/>
    <p:sldId id="449" r:id="rId6"/>
    <p:sldId id="451" r:id="rId7"/>
    <p:sldId id="453" r:id="rId8"/>
    <p:sldId id="455" r:id="rId9"/>
    <p:sldId id="457" r:id="rId10"/>
    <p:sldId id="459" r:id="rId11"/>
    <p:sldId id="461" r:id="rId12"/>
    <p:sldId id="463" r:id="rId13"/>
    <p:sldId id="465" r:id="rId14"/>
    <p:sldId id="467" r:id="rId15"/>
    <p:sldId id="469" r:id="rId16"/>
    <p:sldId id="471" r:id="rId17"/>
    <p:sldId id="473" r:id="rId18"/>
    <p:sldId id="475" r:id="rId19"/>
    <p:sldId id="477" r:id="rId20"/>
    <p:sldId id="479" r:id="rId21"/>
    <p:sldId id="481" r:id="rId22"/>
    <p:sldId id="483" r:id="rId23"/>
    <p:sldId id="485" r:id="rId24"/>
    <p:sldId id="487" r:id="rId25"/>
    <p:sldId id="489" r:id="rId26"/>
    <p:sldId id="491" r:id="rId27"/>
    <p:sldId id="493" r:id="rId28"/>
    <p:sldId id="495" r:id="rId29"/>
    <p:sldId id="424" r:id="rId30"/>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21411" autoAdjust="0"/>
    <p:restoredTop sz="70251" autoAdjust="0"/>
  </p:normalViewPr>
  <p:slideViewPr>
    <p:cSldViewPr>
      <p:cViewPr varScale="1">
        <p:scale>
          <a:sx n="50" d="100"/>
          <a:sy n="50" d="100"/>
        </p:scale>
        <p:origin x="-172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2" d="100"/>
          <a:sy n="82" d="100"/>
        </p:scale>
        <p:origin x="-3180" y="-96"/>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6BF910-D754-4792-A776-3DBCC086C510}"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en-ZA"/>
        </a:p>
      </dgm:t>
    </dgm:pt>
    <dgm:pt modelId="{E96D0B5B-0FAF-4B57-93AE-9ECDFBBF8D3B}">
      <dgm:prSet phldrT="[Text]"/>
      <dgm:spPr>
        <a:solidFill>
          <a:schemeClr val="accent4">
            <a:lumMod val="75000"/>
          </a:schemeClr>
        </a:solidFill>
      </dgm:spPr>
      <dgm:t>
        <a:bodyPr/>
        <a:lstStyle/>
        <a:p>
          <a:r>
            <a:rPr lang="en-ZA" dirty="0" smtClean="0"/>
            <a:t>DWA </a:t>
          </a:r>
          <a:endParaRPr lang="en-ZA" dirty="0"/>
        </a:p>
      </dgm:t>
    </dgm:pt>
    <dgm:pt modelId="{F33BBEEF-CA6B-4A54-B5E9-5F0DFEECD000}" type="parTrans" cxnId="{B961F2B9-41BC-4C62-B6F7-0D61FF6BCA9E}">
      <dgm:prSet/>
      <dgm:spPr/>
      <dgm:t>
        <a:bodyPr/>
        <a:lstStyle/>
        <a:p>
          <a:endParaRPr lang="en-ZA"/>
        </a:p>
      </dgm:t>
    </dgm:pt>
    <dgm:pt modelId="{81FFAAA3-758D-44F0-9DAA-F164582724E3}" type="sibTrans" cxnId="{B961F2B9-41BC-4C62-B6F7-0D61FF6BCA9E}">
      <dgm:prSet/>
      <dgm:spPr/>
      <dgm:t>
        <a:bodyPr/>
        <a:lstStyle/>
        <a:p>
          <a:endParaRPr lang="en-ZA"/>
        </a:p>
      </dgm:t>
    </dgm:pt>
    <dgm:pt modelId="{9BCC7BD7-9AD5-4173-9EA3-77DD4F4A7EA0}">
      <dgm:prSet phldrT="[Text]"/>
      <dgm:spPr>
        <a:solidFill>
          <a:schemeClr val="tx2">
            <a:lumMod val="40000"/>
            <a:lumOff val="60000"/>
          </a:schemeClr>
        </a:solidFill>
      </dgm:spPr>
      <dgm:t>
        <a:bodyPr/>
        <a:lstStyle/>
        <a:p>
          <a:pPr algn="ctr"/>
          <a:r>
            <a:rPr lang="en-ZA" b="1" dirty="0" smtClean="0">
              <a:solidFill>
                <a:schemeClr val="tx1"/>
              </a:solidFill>
            </a:rPr>
            <a:t>INTERIM HEAD OF PROTO CMA</a:t>
          </a:r>
          <a:endParaRPr lang="en-ZA" b="1" dirty="0">
            <a:solidFill>
              <a:schemeClr val="tx1"/>
            </a:solidFill>
          </a:endParaRPr>
        </a:p>
      </dgm:t>
    </dgm:pt>
    <dgm:pt modelId="{D3C5C32A-1D62-4F36-A83B-322BECA9F747}" type="parTrans" cxnId="{50226D88-FD7C-420B-BB27-6E2060B6C76A}">
      <dgm:prSet/>
      <dgm:spPr/>
      <dgm:t>
        <a:bodyPr/>
        <a:lstStyle/>
        <a:p>
          <a:endParaRPr lang="en-ZA"/>
        </a:p>
      </dgm:t>
    </dgm:pt>
    <dgm:pt modelId="{7468645A-8449-45E3-B382-2F17A8C80403}" type="sibTrans" cxnId="{50226D88-FD7C-420B-BB27-6E2060B6C76A}">
      <dgm:prSet/>
      <dgm:spPr/>
      <dgm:t>
        <a:bodyPr/>
        <a:lstStyle/>
        <a:p>
          <a:endParaRPr lang="en-ZA"/>
        </a:p>
      </dgm:t>
    </dgm:pt>
    <dgm:pt modelId="{A13B3B3E-EADB-49DA-9A4A-99B4F83592FC}">
      <dgm:prSet phldrT="[Text]" custT="1"/>
      <dgm:spPr>
        <a:solidFill>
          <a:schemeClr val="accent2">
            <a:lumMod val="60000"/>
            <a:lumOff val="40000"/>
          </a:schemeClr>
        </a:solidFill>
      </dgm:spPr>
      <dgm:t>
        <a:bodyPr/>
        <a:lstStyle/>
        <a:p>
          <a:r>
            <a:rPr lang="en-ZA" sz="2400" dirty="0" smtClean="0">
              <a:solidFill>
                <a:schemeClr val="tx1"/>
              </a:solidFill>
            </a:rPr>
            <a:t>Corporate</a:t>
          </a:r>
        </a:p>
        <a:p>
          <a:r>
            <a:rPr lang="en-ZA" sz="2400" dirty="0" smtClean="0">
              <a:solidFill>
                <a:schemeClr val="tx1"/>
              </a:solidFill>
            </a:rPr>
            <a:t>Services</a:t>
          </a:r>
          <a:endParaRPr lang="en-ZA" sz="2400" dirty="0">
            <a:solidFill>
              <a:schemeClr val="tx1"/>
            </a:solidFill>
          </a:endParaRPr>
        </a:p>
      </dgm:t>
    </dgm:pt>
    <dgm:pt modelId="{AA813E0F-6D8C-4FEE-A89C-37E313D16170}" type="parTrans" cxnId="{85020CA2-36CC-4FC2-97D6-022977C37E43}">
      <dgm:prSet/>
      <dgm:spPr/>
      <dgm:t>
        <a:bodyPr/>
        <a:lstStyle/>
        <a:p>
          <a:endParaRPr lang="en-ZA"/>
        </a:p>
      </dgm:t>
    </dgm:pt>
    <dgm:pt modelId="{03C63352-B80B-4D9E-B7E3-AD94F615B9B4}" type="sibTrans" cxnId="{85020CA2-36CC-4FC2-97D6-022977C37E43}">
      <dgm:prSet/>
      <dgm:spPr/>
      <dgm:t>
        <a:bodyPr/>
        <a:lstStyle/>
        <a:p>
          <a:endParaRPr lang="en-ZA"/>
        </a:p>
      </dgm:t>
    </dgm:pt>
    <dgm:pt modelId="{3885B324-97B1-480D-AE80-18CC1E760246}">
      <dgm:prSet phldrT="[Text]" custT="1"/>
      <dgm:spPr>
        <a:solidFill>
          <a:schemeClr val="accent3">
            <a:lumMod val="75000"/>
          </a:schemeClr>
        </a:solidFill>
      </dgm:spPr>
      <dgm:t>
        <a:bodyPr/>
        <a:lstStyle/>
        <a:p>
          <a:r>
            <a:rPr lang="en-ZA" sz="2400" dirty="0" smtClean="0">
              <a:solidFill>
                <a:schemeClr val="tx1"/>
              </a:solidFill>
            </a:rPr>
            <a:t>Finance</a:t>
          </a:r>
          <a:endParaRPr lang="en-ZA" sz="2400" dirty="0">
            <a:solidFill>
              <a:schemeClr val="tx1"/>
            </a:solidFill>
          </a:endParaRPr>
        </a:p>
      </dgm:t>
    </dgm:pt>
    <dgm:pt modelId="{159082A0-5EB9-4F49-8BBD-7CAE4334ECF1}" type="parTrans" cxnId="{A5D37AE4-0904-45A8-9E97-DF5923628A5A}">
      <dgm:prSet/>
      <dgm:spPr/>
      <dgm:t>
        <a:bodyPr/>
        <a:lstStyle/>
        <a:p>
          <a:endParaRPr lang="en-ZA"/>
        </a:p>
      </dgm:t>
    </dgm:pt>
    <dgm:pt modelId="{3CB1330D-06AA-403B-B0E6-BA23FAE5E150}" type="sibTrans" cxnId="{A5D37AE4-0904-45A8-9E97-DF5923628A5A}">
      <dgm:prSet/>
      <dgm:spPr/>
      <dgm:t>
        <a:bodyPr/>
        <a:lstStyle/>
        <a:p>
          <a:endParaRPr lang="en-ZA"/>
        </a:p>
      </dgm:t>
    </dgm:pt>
    <dgm:pt modelId="{D811740B-BE12-4BD7-B4ED-AEDEB5048D98}">
      <dgm:prSet custT="1"/>
      <dgm:spPr>
        <a:solidFill>
          <a:schemeClr val="accent5">
            <a:lumMod val="75000"/>
          </a:schemeClr>
        </a:solidFill>
      </dgm:spPr>
      <dgm:t>
        <a:bodyPr/>
        <a:lstStyle/>
        <a:p>
          <a:r>
            <a:rPr lang="en-ZA" sz="1600" dirty="0" smtClean="0"/>
            <a:t>Operations</a:t>
          </a:r>
        </a:p>
        <a:p>
          <a:r>
            <a:rPr lang="en-ZA" sz="1600" dirty="0" smtClean="0"/>
            <a:t>WRM &amp; Technical</a:t>
          </a:r>
          <a:endParaRPr lang="en-ZA" sz="1600" dirty="0"/>
        </a:p>
      </dgm:t>
    </dgm:pt>
    <dgm:pt modelId="{26E88825-4113-4B6B-BB41-2520D6D52A19}" type="parTrans" cxnId="{91E0A2EB-EBF5-4134-906E-C26628675376}">
      <dgm:prSet/>
      <dgm:spPr/>
      <dgm:t>
        <a:bodyPr/>
        <a:lstStyle/>
        <a:p>
          <a:endParaRPr lang="en-ZA"/>
        </a:p>
      </dgm:t>
    </dgm:pt>
    <dgm:pt modelId="{F2088426-6E72-43CA-B81C-91996CF96005}" type="sibTrans" cxnId="{91E0A2EB-EBF5-4134-906E-C26628675376}">
      <dgm:prSet/>
      <dgm:spPr/>
      <dgm:t>
        <a:bodyPr/>
        <a:lstStyle/>
        <a:p>
          <a:endParaRPr lang="en-ZA"/>
        </a:p>
      </dgm:t>
    </dgm:pt>
    <dgm:pt modelId="{706D6B1B-74F9-43E7-AE7A-27FB9BD98141}">
      <dgm:prSet custT="1"/>
      <dgm:spPr>
        <a:solidFill>
          <a:schemeClr val="accent2">
            <a:lumMod val="40000"/>
            <a:lumOff val="60000"/>
          </a:schemeClr>
        </a:solidFill>
      </dgm:spPr>
      <dgm:t>
        <a:bodyPr/>
        <a:lstStyle/>
        <a:p>
          <a:r>
            <a:rPr lang="en-ZA" sz="1400" b="1" dirty="0" smtClean="0">
              <a:solidFill>
                <a:schemeClr val="tx1"/>
              </a:solidFill>
            </a:rPr>
            <a:t>HR</a:t>
          </a:r>
          <a:endParaRPr lang="en-ZA" sz="1400" b="1" dirty="0">
            <a:solidFill>
              <a:schemeClr val="tx1"/>
            </a:solidFill>
          </a:endParaRPr>
        </a:p>
      </dgm:t>
    </dgm:pt>
    <dgm:pt modelId="{E799FD4E-6CB0-4A8A-AB37-E76788D4B156}" type="parTrans" cxnId="{318082A3-22D7-403E-A5E4-7B591A2B0F75}">
      <dgm:prSet/>
      <dgm:spPr/>
      <dgm:t>
        <a:bodyPr/>
        <a:lstStyle/>
        <a:p>
          <a:endParaRPr lang="en-ZA"/>
        </a:p>
      </dgm:t>
    </dgm:pt>
    <dgm:pt modelId="{52110453-5983-442E-80FA-51810182BA40}" type="sibTrans" cxnId="{318082A3-22D7-403E-A5E4-7B591A2B0F75}">
      <dgm:prSet/>
      <dgm:spPr/>
      <dgm:t>
        <a:bodyPr/>
        <a:lstStyle/>
        <a:p>
          <a:endParaRPr lang="en-ZA"/>
        </a:p>
      </dgm:t>
    </dgm:pt>
    <dgm:pt modelId="{D0D2E8B1-1370-4AA5-B373-4656BB1C3F46}">
      <dgm:prSet custT="1"/>
      <dgm:spPr>
        <a:solidFill>
          <a:schemeClr val="accent2">
            <a:lumMod val="40000"/>
            <a:lumOff val="60000"/>
          </a:schemeClr>
        </a:solidFill>
      </dgm:spPr>
      <dgm:t>
        <a:bodyPr/>
        <a:lstStyle/>
        <a:p>
          <a:r>
            <a:rPr lang="en-ZA" sz="1400" b="1" dirty="0" err="1" smtClean="0">
              <a:solidFill>
                <a:schemeClr val="tx1"/>
              </a:solidFill>
            </a:rPr>
            <a:t>Coms</a:t>
          </a:r>
          <a:endParaRPr lang="en-ZA" sz="1400" b="1" dirty="0">
            <a:solidFill>
              <a:schemeClr val="tx1"/>
            </a:solidFill>
          </a:endParaRPr>
        </a:p>
      </dgm:t>
    </dgm:pt>
    <dgm:pt modelId="{D933B985-AE9C-4EA9-8939-81893F03F9CB}" type="parTrans" cxnId="{CB8C99AC-50D1-4B8F-A3B7-EE2214F4DA5B}">
      <dgm:prSet/>
      <dgm:spPr/>
      <dgm:t>
        <a:bodyPr/>
        <a:lstStyle/>
        <a:p>
          <a:endParaRPr lang="en-ZA"/>
        </a:p>
      </dgm:t>
    </dgm:pt>
    <dgm:pt modelId="{EDFB0A6C-B730-4174-9E5E-7FB0812256DF}" type="sibTrans" cxnId="{CB8C99AC-50D1-4B8F-A3B7-EE2214F4DA5B}">
      <dgm:prSet/>
      <dgm:spPr/>
      <dgm:t>
        <a:bodyPr/>
        <a:lstStyle/>
        <a:p>
          <a:endParaRPr lang="en-ZA"/>
        </a:p>
      </dgm:t>
    </dgm:pt>
    <dgm:pt modelId="{FFE3B1C5-8D90-48D2-81D6-D2C273955055}">
      <dgm:prSet custT="1"/>
      <dgm:spPr>
        <a:solidFill>
          <a:schemeClr val="accent2">
            <a:lumMod val="40000"/>
            <a:lumOff val="60000"/>
          </a:schemeClr>
        </a:solidFill>
      </dgm:spPr>
      <dgm:t>
        <a:bodyPr/>
        <a:lstStyle/>
        <a:p>
          <a:r>
            <a:rPr lang="en-ZA" sz="1400" b="1" dirty="0" smtClean="0">
              <a:solidFill>
                <a:schemeClr val="tx1"/>
              </a:solidFill>
            </a:rPr>
            <a:t>Legal Services</a:t>
          </a:r>
          <a:endParaRPr lang="en-ZA" sz="1400" b="1" dirty="0">
            <a:solidFill>
              <a:schemeClr val="tx1"/>
            </a:solidFill>
          </a:endParaRPr>
        </a:p>
      </dgm:t>
    </dgm:pt>
    <dgm:pt modelId="{41662050-43A2-4739-994E-A71923948E55}" type="parTrans" cxnId="{A6374467-7C5A-444A-A613-38F7462B0BBC}">
      <dgm:prSet/>
      <dgm:spPr/>
      <dgm:t>
        <a:bodyPr/>
        <a:lstStyle/>
        <a:p>
          <a:endParaRPr lang="en-ZA"/>
        </a:p>
      </dgm:t>
    </dgm:pt>
    <dgm:pt modelId="{E8DCF982-9241-4334-A75F-B063EDB6F367}" type="sibTrans" cxnId="{A6374467-7C5A-444A-A613-38F7462B0BBC}">
      <dgm:prSet/>
      <dgm:spPr/>
      <dgm:t>
        <a:bodyPr/>
        <a:lstStyle/>
        <a:p>
          <a:endParaRPr lang="en-ZA"/>
        </a:p>
      </dgm:t>
    </dgm:pt>
    <dgm:pt modelId="{7F3DF149-321D-495A-B4C5-409ABE4623D5}">
      <dgm:prSet custT="1"/>
      <dgm:spPr>
        <a:solidFill>
          <a:schemeClr val="accent2">
            <a:lumMod val="40000"/>
            <a:lumOff val="60000"/>
          </a:schemeClr>
        </a:solidFill>
      </dgm:spPr>
      <dgm:t>
        <a:bodyPr/>
        <a:lstStyle/>
        <a:p>
          <a:r>
            <a:rPr lang="en-ZA" sz="1400" b="1" dirty="0" smtClean="0">
              <a:solidFill>
                <a:schemeClr val="tx1"/>
              </a:solidFill>
            </a:rPr>
            <a:t>IT</a:t>
          </a:r>
          <a:endParaRPr lang="en-ZA" sz="1400" b="1" dirty="0">
            <a:solidFill>
              <a:schemeClr val="tx1"/>
            </a:solidFill>
          </a:endParaRPr>
        </a:p>
      </dgm:t>
    </dgm:pt>
    <dgm:pt modelId="{B6034F04-555A-4750-82DB-9B10EF8DE1AB}" type="parTrans" cxnId="{A4D5E52C-BF50-4F2F-934E-D43E96E599C3}">
      <dgm:prSet/>
      <dgm:spPr/>
      <dgm:t>
        <a:bodyPr/>
        <a:lstStyle/>
        <a:p>
          <a:endParaRPr lang="en-ZA"/>
        </a:p>
      </dgm:t>
    </dgm:pt>
    <dgm:pt modelId="{07F50A3C-5AD0-4E5D-A825-F3099BC5EFB6}" type="sibTrans" cxnId="{A4D5E52C-BF50-4F2F-934E-D43E96E599C3}">
      <dgm:prSet/>
      <dgm:spPr/>
      <dgm:t>
        <a:bodyPr/>
        <a:lstStyle/>
        <a:p>
          <a:endParaRPr lang="en-ZA"/>
        </a:p>
      </dgm:t>
    </dgm:pt>
    <dgm:pt modelId="{5CE1D244-F151-4941-A64A-BFBECC2AE74E}">
      <dgm:prSet custT="1"/>
      <dgm:spPr>
        <a:solidFill>
          <a:schemeClr val="accent2">
            <a:lumMod val="40000"/>
            <a:lumOff val="60000"/>
          </a:schemeClr>
        </a:solidFill>
      </dgm:spPr>
      <dgm:t>
        <a:bodyPr/>
        <a:lstStyle/>
        <a:p>
          <a:r>
            <a:rPr lang="en-ZA" sz="1400" b="1" dirty="0" smtClean="0">
              <a:solidFill>
                <a:schemeClr val="tx1"/>
              </a:solidFill>
            </a:rPr>
            <a:t>Admin</a:t>
          </a:r>
          <a:endParaRPr lang="en-ZA" sz="1400" b="1" dirty="0">
            <a:solidFill>
              <a:schemeClr val="tx1"/>
            </a:solidFill>
          </a:endParaRPr>
        </a:p>
      </dgm:t>
    </dgm:pt>
    <dgm:pt modelId="{FC261414-6C50-4461-9AE4-AD8540A23FAC}" type="parTrans" cxnId="{16261336-3CD2-4C9C-9DB5-7B7EFA3FF9F0}">
      <dgm:prSet/>
      <dgm:spPr/>
      <dgm:t>
        <a:bodyPr/>
        <a:lstStyle/>
        <a:p>
          <a:endParaRPr lang="en-ZA"/>
        </a:p>
      </dgm:t>
    </dgm:pt>
    <dgm:pt modelId="{4E785C33-CA5E-43C7-8C2B-A2419CB7492B}" type="sibTrans" cxnId="{16261336-3CD2-4C9C-9DB5-7B7EFA3FF9F0}">
      <dgm:prSet/>
      <dgm:spPr/>
      <dgm:t>
        <a:bodyPr/>
        <a:lstStyle/>
        <a:p>
          <a:endParaRPr lang="en-ZA"/>
        </a:p>
      </dgm:t>
    </dgm:pt>
    <dgm:pt modelId="{260A48BB-12E9-4E04-9E60-42EE2F01AC0F}">
      <dgm:prSet custT="1"/>
      <dgm:spPr>
        <a:solidFill>
          <a:schemeClr val="accent3">
            <a:lumMod val="75000"/>
          </a:schemeClr>
        </a:solidFill>
      </dgm:spPr>
      <dgm:t>
        <a:bodyPr/>
        <a:lstStyle/>
        <a:p>
          <a:r>
            <a:rPr lang="en-ZA" sz="1400" b="1" dirty="0" smtClean="0">
              <a:solidFill>
                <a:schemeClr val="tx1"/>
              </a:solidFill>
            </a:rPr>
            <a:t>Management</a:t>
          </a:r>
        </a:p>
        <a:p>
          <a:r>
            <a:rPr lang="en-ZA" sz="1400" b="1" dirty="0" smtClean="0">
              <a:solidFill>
                <a:schemeClr val="tx1"/>
              </a:solidFill>
            </a:rPr>
            <a:t>Accounting</a:t>
          </a:r>
          <a:endParaRPr lang="en-ZA" sz="1400" b="1" dirty="0">
            <a:solidFill>
              <a:schemeClr val="tx1"/>
            </a:solidFill>
          </a:endParaRPr>
        </a:p>
      </dgm:t>
    </dgm:pt>
    <dgm:pt modelId="{E4AB6FAE-E19F-48F3-A408-E31096C3897C}" type="parTrans" cxnId="{E65091F4-C3AE-42B9-A120-75BCF99C1F4B}">
      <dgm:prSet/>
      <dgm:spPr/>
      <dgm:t>
        <a:bodyPr/>
        <a:lstStyle/>
        <a:p>
          <a:endParaRPr lang="en-ZA"/>
        </a:p>
      </dgm:t>
    </dgm:pt>
    <dgm:pt modelId="{9BF52752-1E77-47B7-B0BA-DB25B207E1EE}" type="sibTrans" cxnId="{E65091F4-C3AE-42B9-A120-75BCF99C1F4B}">
      <dgm:prSet/>
      <dgm:spPr/>
      <dgm:t>
        <a:bodyPr/>
        <a:lstStyle/>
        <a:p>
          <a:endParaRPr lang="en-ZA"/>
        </a:p>
      </dgm:t>
    </dgm:pt>
    <dgm:pt modelId="{03F7BD5F-027F-410B-8283-842EF49F3311}">
      <dgm:prSet custT="1"/>
      <dgm:spPr>
        <a:solidFill>
          <a:schemeClr val="accent3">
            <a:lumMod val="75000"/>
          </a:schemeClr>
        </a:solidFill>
      </dgm:spPr>
      <dgm:t>
        <a:bodyPr/>
        <a:lstStyle/>
        <a:p>
          <a:r>
            <a:rPr lang="en-ZA" sz="1400" b="1" dirty="0" smtClean="0">
              <a:solidFill>
                <a:schemeClr val="tx1"/>
              </a:solidFill>
            </a:rPr>
            <a:t>Financial Accounting</a:t>
          </a:r>
          <a:endParaRPr lang="en-ZA" sz="1400" b="1" dirty="0">
            <a:solidFill>
              <a:schemeClr val="tx1"/>
            </a:solidFill>
          </a:endParaRPr>
        </a:p>
      </dgm:t>
    </dgm:pt>
    <dgm:pt modelId="{A59D5A7F-5275-41B3-9FA3-64A1851BB12C}" type="parTrans" cxnId="{04BFDE78-5DC0-40D6-9D25-970A6CBF496C}">
      <dgm:prSet/>
      <dgm:spPr/>
      <dgm:t>
        <a:bodyPr/>
        <a:lstStyle/>
        <a:p>
          <a:endParaRPr lang="en-ZA"/>
        </a:p>
      </dgm:t>
    </dgm:pt>
    <dgm:pt modelId="{0F0DF9D1-B1A9-4C78-8B29-14D0EF2DDDD7}" type="sibTrans" cxnId="{04BFDE78-5DC0-40D6-9D25-970A6CBF496C}">
      <dgm:prSet/>
      <dgm:spPr/>
      <dgm:t>
        <a:bodyPr/>
        <a:lstStyle/>
        <a:p>
          <a:endParaRPr lang="en-ZA"/>
        </a:p>
      </dgm:t>
    </dgm:pt>
    <dgm:pt modelId="{B2C38EB3-7D88-40DB-881C-E8859C915050}">
      <dgm:prSet custT="1"/>
      <dgm:spPr>
        <a:solidFill>
          <a:schemeClr val="accent3">
            <a:lumMod val="75000"/>
          </a:schemeClr>
        </a:solidFill>
      </dgm:spPr>
      <dgm:t>
        <a:bodyPr/>
        <a:lstStyle/>
        <a:p>
          <a:r>
            <a:rPr lang="en-ZA" sz="1400" b="1" dirty="0" smtClean="0">
              <a:solidFill>
                <a:schemeClr val="tx1"/>
              </a:solidFill>
            </a:rPr>
            <a:t>Revenue Management excl Const</a:t>
          </a:r>
          <a:endParaRPr lang="en-ZA" sz="1400" b="1" dirty="0">
            <a:solidFill>
              <a:schemeClr val="tx1"/>
            </a:solidFill>
          </a:endParaRPr>
        </a:p>
      </dgm:t>
    </dgm:pt>
    <dgm:pt modelId="{C502FABC-022B-4A97-9D7E-C0159C648DB6}" type="parTrans" cxnId="{74C3F001-5C9A-4EBB-8209-05E9CF29F30F}">
      <dgm:prSet/>
      <dgm:spPr/>
      <dgm:t>
        <a:bodyPr/>
        <a:lstStyle/>
        <a:p>
          <a:endParaRPr lang="en-ZA"/>
        </a:p>
      </dgm:t>
    </dgm:pt>
    <dgm:pt modelId="{9FCDAFBA-DFB8-448C-8DAD-38016A06D8CA}" type="sibTrans" cxnId="{74C3F001-5C9A-4EBB-8209-05E9CF29F30F}">
      <dgm:prSet/>
      <dgm:spPr/>
      <dgm:t>
        <a:bodyPr/>
        <a:lstStyle/>
        <a:p>
          <a:endParaRPr lang="en-ZA"/>
        </a:p>
      </dgm:t>
    </dgm:pt>
    <dgm:pt modelId="{46A23A86-D406-4346-A70D-3E0C59AC6090}">
      <dgm:prSet custT="1"/>
      <dgm:spPr>
        <a:solidFill>
          <a:schemeClr val="accent3">
            <a:lumMod val="75000"/>
          </a:schemeClr>
        </a:solidFill>
      </dgm:spPr>
      <dgm:t>
        <a:bodyPr/>
        <a:lstStyle/>
        <a:p>
          <a:r>
            <a:rPr lang="en-ZA" sz="1400" b="1" dirty="0" smtClean="0">
              <a:solidFill>
                <a:schemeClr val="tx1"/>
              </a:solidFill>
            </a:rPr>
            <a:t>Supply Chain &amp; Asset</a:t>
          </a:r>
        </a:p>
        <a:p>
          <a:r>
            <a:rPr lang="en-ZA" sz="1400" b="1" dirty="0" smtClean="0">
              <a:solidFill>
                <a:schemeClr val="tx1"/>
              </a:solidFill>
            </a:rPr>
            <a:t>Management</a:t>
          </a:r>
          <a:endParaRPr lang="en-ZA" sz="1400" b="1" dirty="0">
            <a:solidFill>
              <a:schemeClr val="tx1"/>
            </a:solidFill>
          </a:endParaRPr>
        </a:p>
      </dgm:t>
    </dgm:pt>
    <dgm:pt modelId="{F5E5F676-98D5-4AAB-9A13-BC857C9EE053}" type="parTrans" cxnId="{C2CDB477-D2AF-43F5-9482-549DC5DB2702}">
      <dgm:prSet/>
      <dgm:spPr/>
      <dgm:t>
        <a:bodyPr/>
        <a:lstStyle/>
        <a:p>
          <a:endParaRPr lang="en-ZA"/>
        </a:p>
      </dgm:t>
    </dgm:pt>
    <dgm:pt modelId="{B9DB45EA-40BB-48C0-B555-B52E829E2B92}" type="sibTrans" cxnId="{C2CDB477-D2AF-43F5-9482-549DC5DB2702}">
      <dgm:prSet/>
      <dgm:spPr/>
      <dgm:t>
        <a:bodyPr/>
        <a:lstStyle/>
        <a:p>
          <a:endParaRPr lang="en-ZA"/>
        </a:p>
      </dgm:t>
    </dgm:pt>
    <dgm:pt modelId="{4D4E7A17-02B3-4B84-BC49-70B55E70D179}">
      <dgm:prSet custT="1"/>
      <dgm:spPr>
        <a:solidFill>
          <a:schemeClr val="accent5">
            <a:lumMod val="75000"/>
          </a:schemeClr>
        </a:solidFill>
      </dgm:spPr>
      <dgm:t>
        <a:bodyPr/>
        <a:lstStyle/>
        <a:p>
          <a:r>
            <a:rPr lang="en-ZA" sz="1400" dirty="0" smtClean="0"/>
            <a:t>To Be Defined</a:t>
          </a:r>
          <a:endParaRPr lang="en-ZA" sz="1400" dirty="0"/>
        </a:p>
      </dgm:t>
    </dgm:pt>
    <dgm:pt modelId="{92D9BB28-648B-4F57-A5CF-A38E631C7ED8}" type="parTrans" cxnId="{08924BF5-AB2E-4697-AF47-087A009594B6}">
      <dgm:prSet/>
      <dgm:spPr/>
      <dgm:t>
        <a:bodyPr/>
        <a:lstStyle/>
        <a:p>
          <a:endParaRPr lang="en-ZA"/>
        </a:p>
      </dgm:t>
    </dgm:pt>
    <dgm:pt modelId="{CECCAB6D-F560-413D-AF73-7CA059C45134}" type="sibTrans" cxnId="{08924BF5-AB2E-4697-AF47-087A009594B6}">
      <dgm:prSet/>
      <dgm:spPr/>
      <dgm:t>
        <a:bodyPr/>
        <a:lstStyle/>
        <a:p>
          <a:endParaRPr lang="en-ZA"/>
        </a:p>
      </dgm:t>
    </dgm:pt>
    <dgm:pt modelId="{C5DBF735-1EAF-4697-B2EB-447A68218969}" type="pres">
      <dgm:prSet presAssocID="{5A6BF910-D754-4792-A776-3DBCC086C510}" presName="Name0" presStyleCnt="0">
        <dgm:presLayoutVars>
          <dgm:chPref val="1"/>
          <dgm:dir/>
          <dgm:animOne val="branch"/>
          <dgm:animLvl val="lvl"/>
          <dgm:resizeHandles/>
        </dgm:presLayoutVars>
      </dgm:prSet>
      <dgm:spPr/>
      <dgm:t>
        <a:bodyPr/>
        <a:lstStyle/>
        <a:p>
          <a:endParaRPr lang="en-ZA"/>
        </a:p>
      </dgm:t>
    </dgm:pt>
    <dgm:pt modelId="{A92F6D40-6BBA-496D-A9F8-DFCD81B5A722}" type="pres">
      <dgm:prSet presAssocID="{E96D0B5B-0FAF-4B57-93AE-9ECDFBBF8D3B}" presName="vertOne" presStyleCnt="0"/>
      <dgm:spPr/>
    </dgm:pt>
    <dgm:pt modelId="{0C3B49BD-08DF-44A6-9613-79D61D7E2314}" type="pres">
      <dgm:prSet presAssocID="{E96D0B5B-0FAF-4B57-93AE-9ECDFBBF8D3B}" presName="txOne" presStyleLbl="node0" presStyleIdx="0" presStyleCnt="1" custScaleX="49455" custScaleY="73393" custLinFactNeighborX="-1096" custLinFactNeighborY="-274">
        <dgm:presLayoutVars>
          <dgm:chPref val="3"/>
        </dgm:presLayoutVars>
      </dgm:prSet>
      <dgm:spPr/>
      <dgm:t>
        <a:bodyPr/>
        <a:lstStyle/>
        <a:p>
          <a:endParaRPr lang="en-ZA"/>
        </a:p>
      </dgm:t>
    </dgm:pt>
    <dgm:pt modelId="{7E2401CA-11BE-45F7-97A2-5174C7516553}" type="pres">
      <dgm:prSet presAssocID="{E96D0B5B-0FAF-4B57-93AE-9ECDFBBF8D3B}" presName="parTransOne" presStyleCnt="0"/>
      <dgm:spPr/>
    </dgm:pt>
    <dgm:pt modelId="{35E9516C-57DA-4C2D-85BE-81E9B535C2D3}" type="pres">
      <dgm:prSet presAssocID="{E96D0B5B-0FAF-4B57-93AE-9ECDFBBF8D3B}" presName="horzOne" presStyleCnt="0"/>
      <dgm:spPr/>
    </dgm:pt>
    <dgm:pt modelId="{E4A915C8-D377-4634-936B-D8965A5A8AB3}" type="pres">
      <dgm:prSet presAssocID="{9BCC7BD7-9AD5-4173-9EA3-77DD4F4A7EA0}" presName="vertTwo" presStyleCnt="0"/>
      <dgm:spPr/>
    </dgm:pt>
    <dgm:pt modelId="{2D7E5796-C44C-4434-A230-E86C0DE98934}" type="pres">
      <dgm:prSet presAssocID="{9BCC7BD7-9AD5-4173-9EA3-77DD4F4A7EA0}" presName="txTwo" presStyleLbl="node2" presStyleIdx="0" presStyleCnt="1" custScaleX="100202" custScaleY="44163" custLinFactNeighborX="-6029" custLinFactNeighborY="7714">
        <dgm:presLayoutVars>
          <dgm:chPref val="3"/>
        </dgm:presLayoutVars>
      </dgm:prSet>
      <dgm:spPr/>
      <dgm:t>
        <a:bodyPr/>
        <a:lstStyle/>
        <a:p>
          <a:endParaRPr lang="en-ZA"/>
        </a:p>
      </dgm:t>
    </dgm:pt>
    <dgm:pt modelId="{9FE680BE-A25E-4EDE-980B-C76004EDC421}" type="pres">
      <dgm:prSet presAssocID="{9BCC7BD7-9AD5-4173-9EA3-77DD4F4A7EA0}" presName="parTransTwo" presStyleCnt="0"/>
      <dgm:spPr/>
    </dgm:pt>
    <dgm:pt modelId="{77CD79DF-F94E-45A2-88A6-DF3805D88232}" type="pres">
      <dgm:prSet presAssocID="{9BCC7BD7-9AD5-4173-9EA3-77DD4F4A7EA0}" presName="horzTwo" presStyleCnt="0"/>
      <dgm:spPr/>
    </dgm:pt>
    <dgm:pt modelId="{F6B3A5B8-19B4-4629-88A6-8410EA43E223}" type="pres">
      <dgm:prSet presAssocID="{A13B3B3E-EADB-49DA-9A4A-99B4F83592FC}" presName="vertThree" presStyleCnt="0"/>
      <dgm:spPr/>
    </dgm:pt>
    <dgm:pt modelId="{9686BB62-DC5F-4320-A0A2-4CE4051F7B9E}" type="pres">
      <dgm:prSet presAssocID="{A13B3B3E-EADB-49DA-9A4A-99B4F83592FC}" presName="txThree" presStyleLbl="node3" presStyleIdx="0" presStyleCnt="3" custScaleX="81764" custScaleY="63078" custLinFactY="11577" custLinFactNeighborX="-9925" custLinFactNeighborY="100000">
        <dgm:presLayoutVars>
          <dgm:chPref val="3"/>
        </dgm:presLayoutVars>
      </dgm:prSet>
      <dgm:spPr/>
      <dgm:t>
        <a:bodyPr/>
        <a:lstStyle/>
        <a:p>
          <a:endParaRPr lang="en-ZA"/>
        </a:p>
      </dgm:t>
    </dgm:pt>
    <dgm:pt modelId="{FB8DD5C9-E76F-44CF-ADEF-FF2A7391F3A9}" type="pres">
      <dgm:prSet presAssocID="{A13B3B3E-EADB-49DA-9A4A-99B4F83592FC}" presName="parTransThree" presStyleCnt="0"/>
      <dgm:spPr/>
    </dgm:pt>
    <dgm:pt modelId="{5AC11D8C-6344-435D-918A-616A6C089F75}" type="pres">
      <dgm:prSet presAssocID="{A13B3B3E-EADB-49DA-9A4A-99B4F83592FC}" presName="horzThree" presStyleCnt="0"/>
      <dgm:spPr/>
    </dgm:pt>
    <dgm:pt modelId="{C049AC26-F7BF-4553-81FF-C90514CB65DD}" type="pres">
      <dgm:prSet presAssocID="{706D6B1B-74F9-43E7-AE7A-27FB9BD98141}" presName="vertFour" presStyleCnt="0">
        <dgm:presLayoutVars>
          <dgm:chPref val="3"/>
        </dgm:presLayoutVars>
      </dgm:prSet>
      <dgm:spPr/>
    </dgm:pt>
    <dgm:pt modelId="{CB465853-FB4F-4211-870D-70ABAA9F50C6}" type="pres">
      <dgm:prSet presAssocID="{706D6B1B-74F9-43E7-AE7A-27FB9BD98141}" presName="txFour" presStyleLbl="node4" presStyleIdx="0" presStyleCnt="10" custScaleX="68608" custLinFactNeighborX="-4124" custLinFactNeighborY="25787">
        <dgm:presLayoutVars>
          <dgm:chPref val="3"/>
        </dgm:presLayoutVars>
      </dgm:prSet>
      <dgm:spPr/>
      <dgm:t>
        <a:bodyPr/>
        <a:lstStyle/>
        <a:p>
          <a:endParaRPr lang="en-ZA"/>
        </a:p>
      </dgm:t>
    </dgm:pt>
    <dgm:pt modelId="{E920C976-69D0-4C9B-895A-1A2BFD7F93FA}" type="pres">
      <dgm:prSet presAssocID="{706D6B1B-74F9-43E7-AE7A-27FB9BD98141}" presName="horzFour" presStyleCnt="0"/>
      <dgm:spPr/>
    </dgm:pt>
    <dgm:pt modelId="{36D76826-A448-410B-8584-0A9E55CC98B6}" type="pres">
      <dgm:prSet presAssocID="{52110453-5983-442E-80FA-51810182BA40}" presName="sibSpaceFour" presStyleCnt="0"/>
      <dgm:spPr/>
    </dgm:pt>
    <dgm:pt modelId="{978295B5-0468-4913-A76C-C3D5BE45E2FB}" type="pres">
      <dgm:prSet presAssocID="{D0D2E8B1-1370-4AA5-B373-4656BB1C3F46}" presName="vertFour" presStyleCnt="0">
        <dgm:presLayoutVars>
          <dgm:chPref val="3"/>
        </dgm:presLayoutVars>
      </dgm:prSet>
      <dgm:spPr/>
    </dgm:pt>
    <dgm:pt modelId="{B621963C-96B3-4F3B-813B-2F698BE2A6EC}" type="pres">
      <dgm:prSet presAssocID="{D0D2E8B1-1370-4AA5-B373-4656BB1C3F46}" presName="txFour" presStyleLbl="node4" presStyleIdx="1" presStyleCnt="10" custScaleX="53941" custLinFactNeighborX="-1240" custLinFactNeighborY="24313">
        <dgm:presLayoutVars>
          <dgm:chPref val="3"/>
        </dgm:presLayoutVars>
      </dgm:prSet>
      <dgm:spPr/>
      <dgm:t>
        <a:bodyPr/>
        <a:lstStyle/>
        <a:p>
          <a:endParaRPr lang="en-ZA"/>
        </a:p>
      </dgm:t>
    </dgm:pt>
    <dgm:pt modelId="{8349C214-D08A-44AD-89ED-6F53536E6208}" type="pres">
      <dgm:prSet presAssocID="{D0D2E8B1-1370-4AA5-B373-4656BB1C3F46}" presName="horzFour" presStyleCnt="0"/>
      <dgm:spPr/>
    </dgm:pt>
    <dgm:pt modelId="{65889EED-36F1-4419-A1F8-09FCAE46BD7A}" type="pres">
      <dgm:prSet presAssocID="{EDFB0A6C-B730-4174-9E5E-7FB0812256DF}" presName="sibSpaceFour" presStyleCnt="0"/>
      <dgm:spPr/>
    </dgm:pt>
    <dgm:pt modelId="{A77AC99C-6507-4B0F-8888-D3C2736E0F9D}" type="pres">
      <dgm:prSet presAssocID="{FFE3B1C5-8D90-48D2-81D6-D2C273955055}" presName="vertFour" presStyleCnt="0">
        <dgm:presLayoutVars>
          <dgm:chPref val="3"/>
        </dgm:presLayoutVars>
      </dgm:prSet>
      <dgm:spPr/>
    </dgm:pt>
    <dgm:pt modelId="{918BAC99-81DE-4983-90AC-F10BD4A31177}" type="pres">
      <dgm:prSet presAssocID="{FFE3B1C5-8D90-48D2-81D6-D2C273955055}" presName="txFour" presStyleLbl="node4" presStyleIdx="2" presStyleCnt="10" custScaleX="82917" custLinFactNeighborY="24313">
        <dgm:presLayoutVars>
          <dgm:chPref val="3"/>
        </dgm:presLayoutVars>
      </dgm:prSet>
      <dgm:spPr/>
      <dgm:t>
        <a:bodyPr/>
        <a:lstStyle/>
        <a:p>
          <a:endParaRPr lang="en-ZA"/>
        </a:p>
      </dgm:t>
    </dgm:pt>
    <dgm:pt modelId="{7C3AAD6B-07B7-4104-AFE3-24FC69403644}" type="pres">
      <dgm:prSet presAssocID="{FFE3B1C5-8D90-48D2-81D6-D2C273955055}" presName="horzFour" presStyleCnt="0"/>
      <dgm:spPr/>
    </dgm:pt>
    <dgm:pt modelId="{D1734772-2FF5-40E9-849E-8D9BC3915D83}" type="pres">
      <dgm:prSet presAssocID="{E8DCF982-9241-4334-A75F-B063EDB6F367}" presName="sibSpaceFour" presStyleCnt="0"/>
      <dgm:spPr/>
    </dgm:pt>
    <dgm:pt modelId="{75C10EFC-3BEC-49EB-9887-37DE0430C323}" type="pres">
      <dgm:prSet presAssocID="{7F3DF149-321D-495A-B4C5-409ABE4623D5}" presName="vertFour" presStyleCnt="0">
        <dgm:presLayoutVars>
          <dgm:chPref val="3"/>
        </dgm:presLayoutVars>
      </dgm:prSet>
      <dgm:spPr/>
    </dgm:pt>
    <dgm:pt modelId="{889124B5-E2F1-4098-8BED-8A902455DC3F}" type="pres">
      <dgm:prSet presAssocID="{7F3DF149-321D-495A-B4C5-409ABE4623D5}" presName="txFour" presStyleLbl="node4" presStyleIdx="3" presStyleCnt="10" custScaleX="46087" custLinFactNeighborY="22103">
        <dgm:presLayoutVars>
          <dgm:chPref val="3"/>
        </dgm:presLayoutVars>
      </dgm:prSet>
      <dgm:spPr/>
      <dgm:t>
        <a:bodyPr/>
        <a:lstStyle/>
        <a:p>
          <a:endParaRPr lang="en-ZA"/>
        </a:p>
      </dgm:t>
    </dgm:pt>
    <dgm:pt modelId="{C8158935-0FC1-42AB-8D59-BF12E24A6BBC}" type="pres">
      <dgm:prSet presAssocID="{7F3DF149-321D-495A-B4C5-409ABE4623D5}" presName="horzFour" presStyleCnt="0"/>
      <dgm:spPr/>
    </dgm:pt>
    <dgm:pt modelId="{90C7D819-043A-4262-BCF5-3222D9114CD4}" type="pres">
      <dgm:prSet presAssocID="{07F50A3C-5AD0-4E5D-A825-F3099BC5EFB6}" presName="sibSpaceFour" presStyleCnt="0"/>
      <dgm:spPr/>
    </dgm:pt>
    <dgm:pt modelId="{CC3DF162-AC0F-45F7-B7D9-5FAF9A66B1CA}" type="pres">
      <dgm:prSet presAssocID="{5CE1D244-F151-4941-A64A-BFBECC2AE74E}" presName="vertFour" presStyleCnt="0">
        <dgm:presLayoutVars>
          <dgm:chPref val="3"/>
        </dgm:presLayoutVars>
      </dgm:prSet>
      <dgm:spPr/>
    </dgm:pt>
    <dgm:pt modelId="{28A29ECC-5482-4E59-99E7-C3050351AEC2}" type="pres">
      <dgm:prSet presAssocID="{5CE1D244-F151-4941-A64A-BFBECC2AE74E}" presName="txFour" presStyleLbl="node4" presStyleIdx="4" presStyleCnt="10" custScaleX="55106" custLinFactNeighborX="2116" custLinFactNeighborY="22103">
        <dgm:presLayoutVars>
          <dgm:chPref val="3"/>
        </dgm:presLayoutVars>
      </dgm:prSet>
      <dgm:spPr/>
      <dgm:t>
        <a:bodyPr/>
        <a:lstStyle/>
        <a:p>
          <a:endParaRPr lang="en-ZA"/>
        </a:p>
      </dgm:t>
    </dgm:pt>
    <dgm:pt modelId="{2313ED5E-88EE-47F7-8411-C1BF82D11E03}" type="pres">
      <dgm:prSet presAssocID="{5CE1D244-F151-4941-A64A-BFBECC2AE74E}" presName="horzFour" presStyleCnt="0"/>
      <dgm:spPr/>
    </dgm:pt>
    <dgm:pt modelId="{988D484A-6042-4995-A8BA-D162590A8C5A}" type="pres">
      <dgm:prSet presAssocID="{03C63352-B80B-4D9E-B7E3-AD94F615B9B4}" presName="sibSpaceThree" presStyleCnt="0"/>
      <dgm:spPr/>
    </dgm:pt>
    <dgm:pt modelId="{77925C14-562D-4F7D-B61C-3E584451F293}" type="pres">
      <dgm:prSet presAssocID="{3885B324-97B1-480D-AE80-18CC1E760246}" presName="vertThree" presStyleCnt="0"/>
      <dgm:spPr/>
    </dgm:pt>
    <dgm:pt modelId="{56411295-371B-48B7-9649-B4B65C8FF66F}" type="pres">
      <dgm:prSet presAssocID="{3885B324-97B1-480D-AE80-18CC1E760246}" presName="txThree" presStyleLbl="node3" presStyleIdx="1" presStyleCnt="3" custScaleX="93848" custScaleY="63607" custLinFactY="7276" custLinFactNeighborX="-410" custLinFactNeighborY="100000">
        <dgm:presLayoutVars>
          <dgm:chPref val="3"/>
        </dgm:presLayoutVars>
      </dgm:prSet>
      <dgm:spPr/>
      <dgm:t>
        <a:bodyPr/>
        <a:lstStyle/>
        <a:p>
          <a:endParaRPr lang="en-ZA"/>
        </a:p>
      </dgm:t>
    </dgm:pt>
    <dgm:pt modelId="{44B26E0E-FD07-4F57-A964-C4E088D83013}" type="pres">
      <dgm:prSet presAssocID="{3885B324-97B1-480D-AE80-18CC1E760246}" presName="parTransThree" presStyleCnt="0"/>
      <dgm:spPr/>
    </dgm:pt>
    <dgm:pt modelId="{CE5131FB-4682-4E55-8BF6-6EBF28008D5A}" type="pres">
      <dgm:prSet presAssocID="{3885B324-97B1-480D-AE80-18CC1E760246}" presName="horzThree" presStyleCnt="0"/>
      <dgm:spPr/>
    </dgm:pt>
    <dgm:pt modelId="{E209CEF9-BAEF-4D74-A2BF-439F99FB4D99}" type="pres">
      <dgm:prSet presAssocID="{260A48BB-12E9-4E04-9E60-42EE2F01AC0F}" presName="vertFour" presStyleCnt="0">
        <dgm:presLayoutVars>
          <dgm:chPref val="3"/>
        </dgm:presLayoutVars>
      </dgm:prSet>
      <dgm:spPr/>
    </dgm:pt>
    <dgm:pt modelId="{90FD63AF-5AE5-4DD5-B001-5B30D7B73E7C}" type="pres">
      <dgm:prSet presAssocID="{260A48BB-12E9-4E04-9E60-42EE2F01AC0F}" presName="txFour" presStyleLbl="node4" presStyleIdx="5" presStyleCnt="10" custScaleX="77944" custLinFactNeighborX="-2084" custLinFactNeighborY="30944">
        <dgm:presLayoutVars>
          <dgm:chPref val="3"/>
        </dgm:presLayoutVars>
      </dgm:prSet>
      <dgm:spPr/>
      <dgm:t>
        <a:bodyPr/>
        <a:lstStyle/>
        <a:p>
          <a:endParaRPr lang="en-ZA"/>
        </a:p>
      </dgm:t>
    </dgm:pt>
    <dgm:pt modelId="{E5134863-3A41-40E3-A42E-6E97651C5689}" type="pres">
      <dgm:prSet presAssocID="{260A48BB-12E9-4E04-9E60-42EE2F01AC0F}" presName="horzFour" presStyleCnt="0"/>
      <dgm:spPr/>
    </dgm:pt>
    <dgm:pt modelId="{E8F7183E-A6AE-4FDD-BA4D-78661ABD442D}" type="pres">
      <dgm:prSet presAssocID="{9BF52752-1E77-47B7-B0BA-DB25B207E1EE}" presName="sibSpaceFour" presStyleCnt="0"/>
      <dgm:spPr/>
    </dgm:pt>
    <dgm:pt modelId="{970019EB-95D9-4A16-AEBC-F195A9523179}" type="pres">
      <dgm:prSet presAssocID="{03F7BD5F-027F-410B-8283-842EF49F3311}" presName="vertFour" presStyleCnt="0">
        <dgm:presLayoutVars>
          <dgm:chPref val="3"/>
        </dgm:presLayoutVars>
      </dgm:prSet>
      <dgm:spPr/>
    </dgm:pt>
    <dgm:pt modelId="{9DEEAEEA-FF10-4923-A4B3-2B402B2B699C}" type="pres">
      <dgm:prSet presAssocID="{03F7BD5F-027F-410B-8283-842EF49F3311}" presName="txFour" presStyleLbl="node4" presStyleIdx="6" presStyleCnt="10" custScaleX="64840" custLinFactNeighborY="32418">
        <dgm:presLayoutVars>
          <dgm:chPref val="3"/>
        </dgm:presLayoutVars>
      </dgm:prSet>
      <dgm:spPr/>
      <dgm:t>
        <a:bodyPr/>
        <a:lstStyle/>
        <a:p>
          <a:endParaRPr lang="en-ZA"/>
        </a:p>
      </dgm:t>
    </dgm:pt>
    <dgm:pt modelId="{92CEECA1-D4B3-4E1A-945C-4AEFC7E4DD3C}" type="pres">
      <dgm:prSet presAssocID="{03F7BD5F-027F-410B-8283-842EF49F3311}" presName="horzFour" presStyleCnt="0"/>
      <dgm:spPr/>
    </dgm:pt>
    <dgm:pt modelId="{E90E5896-6D02-4785-B6F0-F40F8D981C6C}" type="pres">
      <dgm:prSet presAssocID="{0F0DF9D1-B1A9-4C78-8B29-14D0EF2DDDD7}" presName="sibSpaceFour" presStyleCnt="0"/>
      <dgm:spPr/>
    </dgm:pt>
    <dgm:pt modelId="{A7D70512-2CCB-4156-8E75-F84492A833BA}" type="pres">
      <dgm:prSet presAssocID="{B2C38EB3-7D88-40DB-881C-E8859C915050}" presName="vertFour" presStyleCnt="0">
        <dgm:presLayoutVars>
          <dgm:chPref val="3"/>
        </dgm:presLayoutVars>
      </dgm:prSet>
      <dgm:spPr/>
    </dgm:pt>
    <dgm:pt modelId="{EF6B33D4-4AF5-485D-8F58-69BABE9F0310}" type="pres">
      <dgm:prSet presAssocID="{B2C38EB3-7D88-40DB-881C-E8859C915050}" presName="txFour" presStyleLbl="node4" presStyleIdx="7" presStyleCnt="10" custScaleX="71123" custLinFactNeighborX="2687" custLinFactNeighborY="32418">
        <dgm:presLayoutVars>
          <dgm:chPref val="3"/>
        </dgm:presLayoutVars>
      </dgm:prSet>
      <dgm:spPr/>
      <dgm:t>
        <a:bodyPr/>
        <a:lstStyle/>
        <a:p>
          <a:endParaRPr lang="en-ZA"/>
        </a:p>
      </dgm:t>
    </dgm:pt>
    <dgm:pt modelId="{9FF77BE3-A3EA-4E0A-AACE-D3EBE8D3E0E5}" type="pres">
      <dgm:prSet presAssocID="{B2C38EB3-7D88-40DB-881C-E8859C915050}" presName="horzFour" presStyleCnt="0"/>
      <dgm:spPr/>
    </dgm:pt>
    <dgm:pt modelId="{AA7A88C2-1059-4545-BAFA-5B760A313A96}" type="pres">
      <dgm:prSet presAssocID="{9FCDAFBA-DFB8-448C-8DAD-38016A06D8CA}" presName="sibSpaceFour" presStyleCnt="0"/>
      <dgm:spPr/>
    </dgm:pt>
    <dgm:pt modelId="{7EFCA9A2-6528-4209-9A41-31CC0AD73644}" type="pres">
      <dgm:prSet presAssocID="{46A23A86-D406-4346-A70D-3E0C59AC6090}" presName="vertFour" presStyleCnt="0">
        <dgm:presLayoutVars>
          <dgm:chPref val="3"/>
        </dgm:presLayoutVars>
      </dgm:prSet>
      <dgm:spPr/>
    </dgm:pt>
    <dgm:pt modelId="{8564B574-2EF8-4955-A3C9-E71F3B526421}" type="pres">
      <dgm:prSet presAssocID="{46A23A86-D406-4346-A70D-3E0C59AC6090}" presName="txFour" presStyleLbl="node4" presStyleIdx="8" presStyleCnt="10" custScaleX="70228" custLinFactNeighborX="1240" custLinFactNeighborY="32418">
        <dgm:presLayoutVars>
          <dgm:chPref val="3"/>
        </dgm:presLayoutVars>
      </dgm:prSet>
      <dgm:spPr/>
      <dgm:t>
        <a:bodyPr/>
        <a:lstStyle/>
        <a:p>
          <a:endParaRPr lang="en-ZA"/>
        </a:p>
      </dgm:t>
    </dgm:pt>
    <dgm:pt modelId="{9ABAF786-DD2E-42E5-B88D-FC3CA83597EC}" type="pres">
      <dgm:prSet presAssocID="{46A23A86-D406-4346-A70D-3E0C59AC6090}" presName="horzFour" presStyleCnt="0"/>
      <dgm:spPr/>
    </dgm:pt>
    <dgm:pt modelId="{0AE64C05-F16F-474B-9966-BB96CCE66F80}" type="pres">
      <dgm:prSet presAssocID="{3CB1330D-06AA-403B-B0E6-BA23FAE5E150}" presName="sibSpaceThree" presStyleCnt="0"/>
      <dgm:spPr/>
    </dgm:pt>
    <dgm:pt modelId="{A24094E0-5274-4E56-906B-D42CC093FF49}" type="pres">
      <dgm:prSet presAssocID="{D811740B-BE12-4BD7-B4ED-AEDEB5048D98}" presName="vertThree" presStyleCnt="0"/>
      <dgm:spPr/>
    </dgm:pt>
    <dgm:pt modelId="{71E0A1B2-F0A7-4EE2-ABDC-999C458295DF}" type="pres">
      <dgm:prSet presAssocID="{D811740B-BE12-4BD7-B4ED-AEDEB5048D98}" presName="txThree" presStyleLbl="node3" presStyleIdx="2" presStyleCnt="3" custScaleY="76577" custLinFactNeighborX="4124" custLinFactNeighborY="83607">
        <dgm:presLayoutVars>
          <dgm:chPref val="3"/>
        </dgm:presLayoutVars>
      </dgm:prSet>
      <dgm:spPr/>
      <dgm:t>
        <a:bodyPr/>
        <a:lstStyle/>
        <a:p>
          <a:endParaRPr lang="en-ZA"/>
        </a:p>
      </dgm:t>
    </dgm:pt>
    <dgm:pt modelId="{96D60978-EAE5-415E-84B8-8680699783F2}" type="pres">
      <dgm:prSet presAssocID="{D811740B-BE12-4BD7-B4ED-AEDEB5048D98}" presName="parTransThree" presStyleCnt="0"/>
      <dgm:spPr/>
    </dgm:pt>
    <dgm:pt modelId="{EAD980F1-EFEA-4D3A-B165-753A98949752}" type="pres">
      <dgm:prSet presAssocID="{D811740B-BE12-4BD7-B4ED-AEDEB5048D98}" presName="horzThree" presStyleCnt="0"/>
      <dgm:spPr/>
    </dgm:pt>
    <dgm:pt modelId="{D948B7EC-2E58-4DB6-AA79-D1903FC86E4C}" type="pres">
      <dgm:prSet presAssocID="{4D4E7A17-02B3-4B84-BC49-70B55E70D179}" presName="vertFour" presStyleCnt="0">
        <dgm:presLayoutVars>
          <dgm:chPref val="3"/>
        </dgm:presLayoutVars>
      </dgm:prSet>
      <dgm:spPr/>
    </dgm:pt>
    <dgm:pt modelId="{CE24781D-26D7-468A-867A-4D158BE9B030}" type="pres">
      <dgm:prSet presAssocID="{4D4E7A17-02B3-4B84-BC49-70B55E70D179}" presName="txFour" presStyleLbl="node4" presStyleIdx="9" presStyleCnt="10" custLinFactNeighborX="37" custLinFactNeighborY="79">
        <dgm:presLayoutVars>
          <dgm:chPref val="3"/>
        </dgm:presLayoutVars>
      </dgm:prSet>
      <dgm:spPr/>
      <dgm:t>
        <a:bodyPr/>
        <a:lstStyle/>
        <a:p>
          <a:endParaRPr lang="en-ZA"/>
        </a:p>
      </dgm:t>
    </dgm:pt>
    <dgm:pt modelId="{0A9948F1-7571-461D-B27D-55E58EFA87F1}" type="pres">
      <dgm:prSet presAssocID="{4D4E7A17-02B3-4B84-BC49-70B55E70D179}" presName="horzFour" presStyleCnt="0"/>
      <dgm:spPr/>
    </dgm:pt>
  </dgm:ptLst>
  <dgm:cxnLst>
    <dgm:cxn modelId="{951F64DB-FD4B-417A-92CC-6BC0B2BECE8C}" type="presOf" srcId="{9BCC7BD7-9AD5-4173-9EA3-77DD4F4A7EA0}" destId="{2D7E5796-C44C-4434-A230-E86C0DE98934}" srcOrd="0" destOrd="0" presId="urn:microsoft.com/office/officeart/2005/8/layout/hierarchy4"/>
    <dgm:cxn modelId="{E65091F4-C3AE-42B9-A120-75BCF99C1F4B}" srcId="{3885B324-97B1-480D-AE80-18CC1E760246}" destId="{260A48BB-12E9-4E04-9E60-42EE2F01AC0F}" srcOrd="0" destOrd="0" parTransId="{E4AB6FAE-E19F-48F3-A408-E31096C3897C}" sibTransId="{9BF52752-1E77-47B7-B0BA-DB25B207E1EE}"/>
    <dgm:cxn modelId="{318082A3-22D7-403E-A5E4-7B591A2B0F75}" srcId="{A13B3B3E-EADB-49DA-9A4A-99B4F83592FC}" destId="{706D6B1B-74F9-43E7-AE7A-27FB9BD98141}" srcOrd="0" destOrd="0" parTransId="{E799FD4E-6CB0-4A8A-AB37-E76788D4B156}" sibTransId="{52110453-5983-442E-80FA-51810182BA40}"/>
    <dgm:cxn modelId="{08924BF5-AB2E-4697-AF47-087A009594B6}" srcId="{D811740B-BE12-4BD7-B4ED-AEDEB5048D98}" destId="{4D4E7A17-02B3-4B84-BC49-70B55E70D179}" srcOrd="0" destOrd="0" parTransId="{92D9BB28-648B-4F57-A5CF-A38E631C7ED8}" sibTransId="{CECCAB6D-F560-413D-AF73-7CA059C45134}"/>
    <dgm:cxn modelId="{93CC888E-61E7-4C11-8E0B-DE9677027471}" type="presOf" srcId="{46A23A86-D406-4346-A70D-3E0C59AC6090}" destId="{8564B574-2EF8-4955-A3C9-E71F3B526421}" srcOrd="0" destOrd="0" presId="urn:microsoft.com/office/officeart/2005/8/layout/hierarchy4"/>
    <dgm:cxn modelId="{8C5F061D-AA8A-45C9-AFCB-532BC09F3A1B}" type="presOf" srcId="{4D4E7A17-02B3-4B84-BC49-70B55E70D179}" destId="{CE24781D-26D7-468A-867A-4D158BE9B030}" srcOrd="0" destOrd="0" presId="urn:microsoft.com/office/officeart/2005/8/layout/hierarchy4"/>
    <dgm:cxn modelId="{50226D88-FD7C-420B-BB27-6E2060B6C76A}" srcId="{E96D0B5B-0FAF-4B57-93AE-9ECDFBBF8D3B}" destId="{9BCC7BD7-9AD5-4173-9EA3-77DD4F4A7EA0}" srcOrd="0" destOrd="0" parTransId="{D3C5C32A-1D62-4F36-A83B-322BECA9F747}" sibTransId="{7468645A-8449-45E3-B382-2F17A8C80403}"/>
    <dgm:cxn modelId="{0382D9B6-AE16-45D6-81C6-DBAD6CB3C6F5}" type="presOf" srcId="{3885B324-97B1-480D-AE80-18CC1E760246}" destId="{56411295-371B-48B7-9649-B4B65C8FF66F}" srcOrd="0" destOrd="0" presId="urn:microsoft.com/office/officeart/2005/8/layout/hierarchy4"/>
    <dgm:cxn modelId="{A91BA2AF-8653-450E-8D09-F319578E4D3A}" type="presOf" srcId="{706D6B1B-74F9-43E7-AE7A-27FB9BD98141}" destId="{CB465853-FB4F-4211-870D-70ABAA9F50C6}" srcOrd="0" destOrd="0" presId="urn:microsoft.com/office/officeart/2005/8/layout/hierarchy4"/>
    <dgm:cxn modelId="{91E0A2EB-EBF5-4134-906E-C26628675376}" srcId="{9BCC7BD7-9AD5-4173-9EA3-77DD4F4A7EA0}" destId="{D811740B-BE12-4BD7-B4ED-AEDEB5048D98}" srcOrd="2" destOrd="0" parTransId="{26E88825-4113-4B6B-BB41-2520D6D52A19}" sibTransId="{F2088426-6E72-43CA-B81C-91996CF96005}"/>
    <dgm:cxn modelId="{85020CA2-36CC-4FC2-97D6-022977C37E43}" srcId="{9BCC7BD7-9AD5-4173-9EA3-77DD4F4A7EA0}" destId="{A13B3B3E-EADB-49DA-9A4A-99B4F83592FC}" srcOrd="0" destOrd="0" parTransId="{AA813E0F-6D8C-4FEE-A89C-37E313D16170}" sibTransId="{03C63352-B80B-4D9E-B7E3-AD94F615B9B4}"/>
    <dgm:cxn modelId="{BC05F6DC-56B5-4F5F-9E9E-FC71E0967A85}" type="presOf" srcId="{5A6BF910-D754-4792-A776-3DBCC086C510}" destId="{C5DBF735-1EAF-4697-B2EB-447A68218969}" srcOrd="0" destOrd="0" presId="urn:microsoft.com/office/officeart/2005/8/layout/hierarchy4"/>
    <dgm:cxn modelId="{2D2925AB-AFFE-4665-BE50-26877C490584}" type="presOf" srcId="{A13B3B3E-EADB-49DA-9A4A-99B4F83592FC}" destId="{9686BB62-DC5F-4320-A0A2-4CE4051F7B9E}" srcOrd="0" destOrd="0" presId="urn:microsoft.com/office/officeart/2005/8/layout/hierarchy4"/>
    <dgm:cxn modelId="{8E61D173-BFF3-4928-95C5-5434023D5E54}" type="presOf" srcId="{B2C38EB3-7D88-40DB-881C-E8859C915050}" destId="{EF6B33D4-4AF5-485D-8F58-69BABE9F0310}" srcOrd="0" destOrd="0" presId="urn:microsoft.com/office/officeart/2005/8/layout/hierarchy4"/>
    <dgm:cxn modelId="{F657247B-C95D-4694-B8B0-E161B676423F}" type="presOf" srcId="{03F7BD5F-027F-410B-8283-842EF49F3311}" destId="{9DEEAEEA-FF10-4923-A4B3-2B402B2B699C}" srcOrd="0" destOrd="0" presId="urn:microsoft.com/office/officeart/2005/8/layout/hierarchy4"/>
    <dgm:cxn modelId="{04BFDE78-5DC0-40D6-9D25-970A6CBF496C}" srcId="{3885B324-97B1-480D-AE80-18CC1E760246}" destId="{03F7BD5F-027F-410B-8283-842EF49F3311}" srcOrd="1" destOrd="0" parTransId="{A59D5A7F-5275-41B3-9FA3-64A1851BB12C}" sibTransId="{0F0DF9D1-B1A9-4C78-8B29-14D0EF2DDDD7}"/>
    <dgm:cxn modelId="{A5D37AE4-0904-45A8-9E97-DF5923628A5A}" srcId="{9BCC7BD7-9AD5-4173-9EA3-77DD4F4A7EA0}" destId="{3885B324-97B1-480D-AE80-18CC1E760246}" srcOrd="1" destOrd="0" parTransId="{159082A0-5EB9-4F49-8BBD-7CAE4334ECF1}" sibTransId="{3CB1330D-06AA-403B-B0E6-BA23FAE5E150}"/>
    <dgm:cxn modelId="{A6374467-7C5A-444A-A613-38F7462B0BBC}" srcId="{A13B3B3E-EADB-49DA-9A4A-99B4F83592FC}" destId="{FFE3B1C5-8D90-48D2-81D6-D2C273955055}" srcOrd="2" destOrd="0" parTransId="{41662050-43A2-4739-994E-A71923948E55}" sibTransId="{E8DCF982-9241-4334-A75F-B063EDB6F367}"/>
    <dgm:cxn modelId="{CB8C99AC-50D1-4B8F-A3B7-EE2214F4DA5B}" srcId="{A13B3B3E-EADB-49DA-9A4A-99B4F83592FC}" destId="{D0D2E8B1-1370-4AA5-B373-4656BB1C3F46}" srcOrd="1" destOrd="0" parTransId="{D933B985-AE9C-4EA9-8939-81893F03F9CB}" sibTransId="{EDFB0A6C-B730-4174-9E5E-7FB0812256DF}"/>
    <dgm:cxn modelId="{A4D5E52C-BF50-4F2F-934E-D43E96E599C3}" srcId="{A13B3B3E-EADB-49DA-9A4A-99B4F83592FC}" destId="{7F3DF149-321D-495A-B4C5-409ABE4623D5}" srcOrd="3" destOrd="0" parTransId="{B6034F04-555A-4750-82DB-9B10EF8DE1AB}" sibTransId="{07F50A3C-5AD0-4E5D-A825-F3099BC5EFB6}"/>
    <dgm:cxn modelId="{C16BECA7-CCCE-46A9-BA0D-32798C6A665F}" type="presOf" srcId="{FFE3B1C5-8D90-48D2-81D6-D2C273955055}" destId="{918BAC99-81DE-4983-90AC-F10BD4A31177}" srcOrd="0" destOrd="0" presId="urn:microsoft.com/office/officeart/2005/8/layout/hierarchy4"/>
    <dgm:cxn modelId="{C2CDB477-D2AF-43F5-9482-549DC5DB2702}" srcId="{3885B324-97B1-480D-AE80-18CC1E760246}" destId="{46A23A86-D406-4346-A70D-3E0C59AC6090}" srcOrd="3" destOrd="0" parTransId="{F5E5F676-98D5-4AAB-9A13-BC857C9EE053}" sibTransId="{B9DB45EA-40BB-48C0-B555-B52E829E2B92}"/>
    <dgm:cxn modelId="{CDF7AFAF-B80A-43B2-9293-43849EECBA7F}" type="presOf" srcId="{7F3DF149-321D-495A-B4C5-409ABE4623D5}" destId="{889124B5-E2F1-4098-8BED-8A902455DC3F}" srcOrd="0" destOrd="0" presId="urn:microsoft.com/office/officeart/2005/8/layout/hierarchy4"/>
    <dgm:cxn modelId="{18B7965F-713B-42DF-B923-EC73E18591E9}" type="presOf" srcId="{5CE1D244-F151-4941-A64A-BFBECC2AE74E}" destId="{28A29ECC-5482-4E59-99E7-C3050351AEC2}" srcOrd="0" destOrd="0" presId="urn:microsoft.com/office/officeart/2005/8/layout/hierarchy4"/>
    <dgm:cxn modelId="{1E5E4860-03FF-4CF0-8369-E376914CD9BB}" type="presOf" srcId="{260A48BB-12E9-4E04-9E60-42EE2F01AC0F}" destId="{90FD63AF-5AE5-4DD5-B001-5B30D7B73E7C}" srcOrd="0" destOrd="0" presId="urn:microsoft.com/office/officeart/2005/8/layout/hierarchy4"/>
    <dgm:cxn modelId="{16261336-3CD2-4C9C-9DB5-7B7EFA3FF9F0}" srcId="{A13B3B3E-EADB-49DA-9A4A-99B4F83592FC}" destId="{5CE1D244-F151-4941-A64A-BFBECC2AE74E}" srcOrd="4" destOrd="0" parTransId="{FC261414-6C50-4461-9AE4-AD8540A23FAC}" sibTransId="{4E785C33-CA5E-43C7-8C2B-A2419CB7492B}"/>
    <dgm:cxn modelId="{B961F2B9-41BC-4C62-B6F7-0D61FF6BCA9E}" srcId="{5A6BF910-D754-4792-A776-3DBCC086C510}" destId="{E96D0B5B-0FAF-4B57-93AE-9ECDFBBF8D3B}" srcOrd="0" destOrd="0" parTransId="{F33BBEEF-CA6B-4A54-B5E9-5F0DFEECD000}" sibTransId="{81FFAAA3-758D-44F0-9DAA-F164582724E3}"/>
    <dgm:cxn modelId="{7821D84C-F82D-4F1C-B28F-6A6A90559C77}" type="presOf" srcId="{D811740B-BE12-4BD7-B4ED-AEDEB5048D98}" destId="{71E0A1B2-F0A7-4EE2-ABDC-999C458295DF}" srcOrd="0" destOrd="0" presId="urn:microsoft.com/office/officeart/2005/8/layout/hierarchy4"/>
    <dgm:cxn modelId="{FEFDD766-BFEC-424B-ABD7-386271AC7927}" type="presOf" srcId="{E96D0B5B-0FAF-4B57-93AE-9ECDFBBF8D3B}" destId="{0C3B49BD-08DF-44A6-9613-79D61D7E2314}" srcOrd="0" destOrd="0" presId="urn:microsoft.com/office/officeart/2005/8/layout/hierarchy4"/>
    <dgm:cxn modelId="{74C3F001-5C9A-4EBB-8209-05E9CF29F30F}" srcId="{3885B324-97B1-480D-AE80-18CC1E760246}" destId="{B2C38EB3-7D88-40DB-881C-E8859C915050}" srcOrd="2" destOrd="0" parTransId="{C502FABC-022B-4A97-9D7E-C0159C648DB6}" sibTransId="{9FCDAFBA-DFB8-448C-8DAD-38016A06D8CA}"/>
    <dgm:cxn modelId="{739CE951-1946-4E2D-80FA-C672495BE406}" type="presOf" srcId="{D0D2E8B1-1370-4AA5-B373-4656BB1C3F46}" destId="{B621963C-96B3-4F3B-813B-2F698BE2A6EC}" srcOrd="0" destOrd="0" presId="urn:microsoft.com/office/officeart/2005/8/layout/hierarchy4"/>
    <dgm:cxn modelId="{E1990093-BD6F-474A-869A-26350976FB1D}" type="presParOf" srcId="{C5DBF735-1EAF-4697-B2EB-447A68218969}" destId="{A92F6D40-6BBA-496D-A9F8-DFCD81B5A722}" srcOrd="0" destOrd="0" presId="urn:microsoft.com/office/officeart/2005/8/layout/hierarchy4"/>
    <dgm:cxn modelId="{9944B13F-2955-41E7-960A-ADE9066055E7}" type="presParOf" srcId="{A92F6D40-6BBA-496D-A9F8-DFCD81B5A722}" destId="{0C3B49BD-08DF-44A6-9613-79D61D7E2314}" srcOrd="0" destOrd="0" presId="urn:microsoft.com/office/officeart/2005/8/layout/hierarchy4"/>
    <dgm:cxn modelId="{7327019F-3069-46F7-BA5C-26530F78FF09}" type="presParOf" srcId="{A92F6D40-6BBA-496D-A9F8-DFCD81B5A722}" destId="{7E2401CA-11BE-45F7-97A2-5174C7516553}" srcOrd="1" destOrd="0" presId="urn:microsoft.com/office/officeart/2005/8/layout/hierarchy4"/>
    <dgm:cxn modelId="{E757CC85-EDF1-47A1-9F5E-774902EDB511}" type="presParOf" srcId="{A92F6D40-6BBA-496D-A9F8-DFCD81B5A722}" destId="{35E9516C-57DA-4C2D-85BE-81E9B535C2D3}" srcOrd="2" destOrd="0" presId="urn:microsoft.com/office/officeart/2005/8/layout/hierarchy4"/>
    <dgm:cxn modelId="{E821EA56-DB11-482E-9540-88F0E6C28AE8}" type="presParOf" srcId="{35E9516C-57DA-4C2D-85BE-81E9B535C2D3}" destId="{E4A915C8-D377-4634-936B-D8965A5A8AB3}" srcOrd="0" destOrd="0" presId="urn:microsoft.com/office/officeart/2005/8/layout/hierarchy4"/>
    <dgm:cxn modelId="{9CFACF2F-F6F6-46F1-8A76-A49A3153EE7A}" type="presParOf" srcId="{E4A915C8-D377-4634-936B-D8965A5A8AB3}" destId="{2D7E5796-C44C-4434-A230-E86C0DE98934}" srcOrd="0" destOrd="0" presId="urn:microsoft.com/office/officeart/2005/8/layout/hierarchy4"/>
    <dgm:cxn modelId="{28DB24AF-86F9-4055-9B75-EC96305A0F55}" type="presParOf" srcId="{E4A915C8-D377-4634-936B-D8965A5A8AB3}" destId="{9FE680BE-A25E-4EDE-980B-C76004EDC421}" srcOrd="1" destOrd="0" presId="urn:microsoft.com/office/officeart/2005/8/layout/hierarchy4"/>
    <dgm:cxn modelId="{B7D978AC-CE34-483A-8A48-9AB34FCFA4FA}" type="presParOf" srcId="{E4A915C8-D377-4634-936B-D8965A5A8AB3}" destId="{77CD79DF-F94E-45A2-88A6-DF3805D88232}" srcOrd="2" destOrd="0" presId="urn:microsoft.com/office/officeart/2005/8/layout/hierarchy4"/>
    <dgm:cxn modelId="{17F6C989-1297-4210-9F3D-BDBEB698C1A2}" type="presParOf" srcId="{77CD79DF-F94E-45A2-88A6-DF3805D88232}" destId="{F6B3A5B8-19B4-4629-88A6-8410EA43E223}" srcOrd="0" destOrd="0" presId="urn:microsoft.com/office/officeart/2005/8/layout/hierarchy4"/>
    <dgm:cxn modelId="{D25B8221-7A99-4544-944E-365071D63461}" type="presParOf" srcId="{F6B3A5B8-19B4-4629-88A6-8410EA43E223}" destId="{9686BB62-DC5F-4320-A0A2-4CE4051F7B9E}" srcOrd="0" destOrd="0" presId="urn:microsoft.com/office/officeart/2005/8/layout/hierarchy4"/>
    <dgm:cxn modelId="{4AFCE987-819F-4080-BCED-B2E602290A9C}" type="presParOf" srcId="{F6B3A5B8-19B4-4629-88A6-8410EA43E223}" destId="{FB8DD5C9-E76F-44CF-ADEF-FF2A7391F3A9}" srcOrd="1" destOrd="0" presId="urn:microsoft.com/office/officeart/2005/8/layout/hierarchy4"/>
    <dgm:cxn modelId="{0F17DB98-5E1E-4E90-AFA5-37B4261E77E3}" type="presParOf" srcId="{F6B3A5B8-19B4-4629-88A6-8410EA43E223}" destId="{5AC11D8C-6344-435D-918A-616A6C089F75}" srcOrd="2" destOrd="0" presId="urn:microsoft.com/office/officeart/2005/8/layout/hierarchy4"/>
    <dgm:cxn modelId="{A784F551-211D-4A0C-9344-67098B6A9CC3}" type="presParOf" srcId="{5AC11D8C-6344-435D-918A-616A6C089F75}" destId="{C049AC26-F7BF-4553-81FF-C90514CB65DD}" srcOrd="0" destOrd="0" presId="urn:microsoft.com/office/officeart/2005/8/layout/hierarchy4"/>
    <dgm:cxn modelId="{39085F16-F9C3-4C96-960A-3AE4559D200E}" type="presParOf" srcId="{C049AC26-F7BF-4553-81FF-C90514CB65DD}" destId="{CB465853-FB4F-4211-870D-70ABAA9F50C6}" srcOrd="0" destOrd="0" presId="urn:microsoft.com/office/officeart/2005/8/layout/hierarchy4"/>
    <dgm:cxn modelId="{C1251830-DB43-43B4-B7F6-F0A69867AC15}" type="presParOf" srcId="{C049AC26-F7BF-4553-81FF-C90514CB65DD}" destId="{E920C976-69D0-4C9B-895A-1A2BFD7F93FA}" srcOrd="1" destOrd="0" presId="urn:microsoft.com/office/officeart/2005/8/layout/hierarchy4"/>
    <dgm:cxn modelId="{F64065F5-0651-44A2-A13B-3AA726272BC6}" type="presParOf" srcId="{5AC11D8C-6344-435D-918A-616A6C089F75}" destId="{36D76826-A448-410B-8584-0A9E55CC98B6}" srcOrd="1" destOrd="0" presId="urn:microsoft.com/office/officeart/2005/8/layout/hierarchy4"/>
    <dgm:cxn modelId="{3BBA1868-1D88-4C6E-B375-8782451F7779}" type="presParOf" srcId="{5AC11D8C-6344-435D-918A-616A6C089F75}" destId="{978295B5-0468-4913-A76C-C3D5BE45E2FB}" srcOrd="2" destOrd="0" presId="urn:microsoft.com/office/officeart/2005/8/layout/hierarchy4"/>
    <dgm:cxn modelId="{5E73EDFE-7AC7-4E0A-A9FD-1B8927A37C0E}" type="presParOf" srcId="{978295B5-0468-4913-A76C-C3D5BE45E2FB}" destId="{B621963C-96B3-4F3B-813B-2F698BE2A6EC}" srcOrd="0" destOrd="0" presId="urn:microsoft.com/office/officeart/2005/8/layout/hierarchy4"/>
    <dgm:cxn modelId="{FE4C3017-DB58-4DE4-B72C-5CE75493182F}" type="presParOf" srcId="{978295B5-0468-4913-A76C-C3D5BE45E2FB}" destId="{8349C214-D08A-44AD-89ED-6F53536E6208}" srcOrd="1" destOrd="0" presId="urn:microsoft.com/office/officeart/2005/8/layout/hierarchy4"/>
    <dgm:cxn modelId="{AEC75851-0198-42B3-A23F-6B79A5C81623}" type="presParOf" srcId="{5AC11D8C-6344-435D-918A-616A6C089F75}" destId="{65889EED-36F1-4419-A1F8-09FCAE46BD7A}" srcOrd="3" destOrd="0" presId="urn:microsoft.com/office/officeart/2005/8/layout/hierarchy4"/>
    <dgm:cxn modelId="{5C7EAAE5-0144-441E-BC0F-46329DFB2778}" type="presParOf" srcId="{5AC11D8C-6344-435D-918A-616A6C089F75}" destId="{A77AC99C-6507-4B0F-8888-D3C2736E0F9D}" srcOrd="4" destOrd="0" presId="urn:microsoft.com/office/officeart/2005/8/layout/hierarchy4"/>
    <dgm:cxn modelId="{0B34259B-A4B4-4FA6-9CAF-B8D4F746624E}" type="presParOf" srcId="{A77AC99C-6507-4B0F-8888-D3C2736E0F9D}" destId="{918BAC99-81DE-4983-90AC-F10BD4A31177}" srcOrd="0" destOrd="0" presId="urn:microsoft.com/office/officeart/2005/8/layout/hierarchy4"/>
    <dgm:cxn modelId="{C2E12351-0ED3-4486-8994-892C3FCFCBBC}" type="presParOf" srcId="{A77AC99C-6507-4B0F-8888-D3C2736E0F9D}" destId="{7C3AAD6B-07B7-4104-AFE3-24FC69403644}" srcOrd="1" destOrd="0" presId="urn:microsoft.com/office/officeart/2005/8/layout/hierarchy4"/>
    <dgm:cxn modelId="{AED7E65F-D698-43A3-9C65-DEF29A9C5254}" type="presParOf" srcId="{5AC11D8C-6344-435D-918A-616A6C089F75}" destId="{D1734772-2FF5-40E9-849E-8D9BC3915D83}" srcOrd="5" destOrd="0" presId="urn:microsoft.com/office/officeart/2005/8/layout/hierarchy4"/>
    <dgm:cxn modelId="{F17230FA-9C4E-43DB-BAAE-2D6386DA3A16}" type="presParOf" srcId="{5AC11D8C-6344-435D-918A-616A6C089F75}" destId="{75C10EFC-3BEC-49EB-9887-37DE0430C323}" srcOrd="6" destOrd="0" presId="urn:microsoft.com/office/officeart/2005/8/layout/hierarchy4"/>
    <dgm:cxn modelId="{CD842BEF-C842-4768-8A68-0CF5425EA80A}" type="presParOf" srcId="{75C10EFC-3BEC-49EB-9887-37DE0430C323}" destId="{889124B5-E2F1-4098-8BED-8A902455DC3F}" srcOrd="0" destOrd="0" presId="urn:microsoft.com/office/officeart/2005/8/layout/hierarchy4"/>
    <dgm:cxn modelId="{33973E72-6F3E-446B-91EC-6B85269970FF}" type="presParOf" srcId="{75C10EFC-3BEC-49EB-9887-37DE0430C323}" destId="{C8158935-0FC1-42AB-8D59-BF12E24A6BBC}" srcOrd="1" destOrd="0" presId="urn:microsoft.com/office/officeart/2005/8/layout/hierarchy4"/>
    <dgm:cxn modelId="{DA3A08A0-FAF8-4C5E-8E5B-7F1C3E548A52}" type="presParOf" srcId="{5AC11D8C-6344-435D-918A-616A6C089F75}" destId="{90C7D819-043A-4262-BCF5-3222D9114CD4}" srcOrd="7" destOrd="0" presId="urn:microsoft.com/office/officeart/2005/8/layout/hierarchy4"/>
    <dgm:cxn modelId="{5F5A1C0B-A440-4E6D-A6DB-361B6E247E87}" type="presParOf" srcId="{5AC11D8C-6344-435D-918A-616A6C089F75}" destId="{CC3DF162-AC0F-45F7-B7D9-5FAF9A66B1CA}" srcOrd="8" destOrd="0" presId="urn:microsoft.com/office/officeart/2005/8/layout/hierarchy4"/>
    <dgm:cxn modelId="{31545C1D-6B4B-4AB1-A573-35AEA6FA57C4}" type="presParOf" srcId="{CC3DF162-AC0F-45F7-B7D9-5FAF9A66B1CA}" destId="{28A29ECC-5482-4E59-99E7-C3050351AEC2}" srcOrd="0" destOrd="0" presId="urn:microsoft.com/office/officeart/2005/8/layout/hierarchy4"/>
    <dgm:cxn modelId="{5984E881-BC6C-438F-937D-E2CB568BDF1A}" type="presParOf" srcId="{CC3DF162-AC0F-45F7-B7D9-5FAF9A66B1CA}" destId="{2313ED5E-88EE-47F7-8411-C1BF82D11E03}" srcOrd="1" destOrd="0" presId="urn:microsoft.com/office/officeart/2005/8/layout/hierarchy4"/>
    <dgm:cxn modelId="{23D9E9AF-AACB-4625-946C-E026AFA98169}" type="presParOf" srcId="{77CD79DF-F94E-45A2-88A6-DF3805D88232}" destId="{988D484A-6042-4995-A8BA-D162590A8C5A}" srcOrd="1" destOrd="0" presId="urn:microsoft.com/office/officeart/2005/8/layout/hierarchy4"/>
    <dgm:cxn modelId="{DE6BA506-DF8E-488E-A1EC-9FD0D49350C5}" type="presParOf" srcId="{77CD79DF-F94E-45A2-88A6-DF3805D88232}" destId="{77925C14-562D-4F7D-B61C-3E584451F293}" srcOrd="2" destOrd="0" presId="urn:microsoft.com/office/officeart/2005/8/layout/hierarchy4"/>
    <dgm:cxn modelId="{0DD98E72-2EB7-4F5E-A788-92E8558412E4}" type="presParOf" srcId="{77925C14-562D-4F7D-B61C-3E584451F293}" destId="{56411295-371B-48B7-9649-B4B65C8FF66F}" srcOrd="0" destOrd="0" presId="urn:microsoft.com/office/officeart/2005/8/layout/hierarchy4"/>
    <dgm:cxn modelId="{6BA02416-213D-4919-AD10-BEDA827EFA8B}" type="presParOf" srcId="{77925C14-562D-4F7D-B61C-3E584451F293}" destId="{44B26E0E-FD07-4F57-A964-C4E088D83013}" srcOrd="1" destOrd="0" presId="urn:microsoft.com/office/officeart/2005/8/layout/hierarchy4"/>
    <dgm:cxn modelId="{98DA3C61-53FE-4BA0-92F0-CE6700382EFD}" type="presParOf" srcId="{77925C14-562D-4F7D-B61C-3E584451F293}" destId="{CE5131FB-4682-4E55-8BF6-6EBF28008D5A}" srcOrd="2" destOrd="0" presId="urn:microsoft.com/office/officeart/2005/8/layout/hierarchy4"/>
    <dgm:cxn modelId="{905247B8-6225-47E6-B8EE-E8F0825F6503}" type="presParOf" srcId="{CE5131FB-4682-4E55-8BF6-6EBF28008D5A}" destId="{E209CEF9-BAEF-4D74-A2BF-439F99FB4D99}" srcOrd="0" destOrd="0" presId="urn:microsoft.com/office/officeart/2005/8/layout/hierarchy4"/>
    <dgm:cxn modelId="{C0A8DB2A-A492-4B00-8555-E9A8CA9904C8}" type="presParOf" srcId="{E209CEF9-BAEF-4D74-A2BF-439F99FB4D99}" destId="{90FD63AF-5AE5-4DD5-B001-5B30D7B73E7C}" srcOrd="0" destOrd="0" presId="urn:microsoft.com/office/officeart/2005/8/layout/hierarchy4"/>
    <dgm:cxn modelId="{33F1373D-1632-4805-9847-00C3F4CA17D0}" type="presParOf" srcId="{E209CEF9-BAEF-4D74-A2BF-439F99FB4D99}" destId="{E5134863-3A41-40E3-A42E-6E97651C5689}" srcOrd="1" destOrd="0" presId="urn:microsoft.com/office/officeart/2005/8/layout/hierarchy4"/>
    <dgm:cxn modelId="{8BA9C637-27E5-4279-8440-540C332EF116}" type="presParOf" srcId="{CE5131FB-4682-4E55-8BF6-6EBF28008D5A}" destId="{E8F7183E-A6AE-4FDD-BA4D-78661ABD442D}" srcOrd="1" destOrd="0" presId="urn:microsoft.com/office/officeart/2005/8/layout/hierarchy4"/>
    <dgm:cxn modelId="{72AA5385-AB56-456E-BB69-083FE30CEE4C}" type="presParOf" srcId="{CE5131FB-4682-4E55-8BF6-6EBF28008D5A}" destId="{970019EB-95D9-4A16-AEBC-F195A9523179}" srcOrd="2" destOrd="0" presId="urn:microsoft.com/office/officeart/2005/8/layout/hierarchy4"/>
    <dgm:cxn modelId="{10E636C6-B398-405F-87F8-0C26C4572AF3}" type="presParOf" srcId="{970019EB-95D9-4A16-AEBC-F195A9523179}" destId="{9DEEAEEA-FF10-4923-A4B3-2B402B2B699C}" srcOrd="0" destOrd="0" presId="urn:microsoft.com/office/officeart/2005/8/layout/hierarchy4"/>
    <dgm:cxn modelId="{714F572B-8669-4422-9A95-0BD4155BE34F}" type="presParOf" srcId="{970019EB-95D9-4A16-AEBC-F195A9523179}" destId="{92CEECA1-D4B3-4E1A-945C-4AEFC7E4DD3C}" srcOrd="1" destOrd="0" presId="urn:microsoft.com/office/officeart/2005/8/layout/hierarchy4"/>
    <dgm:cxn modelId="{0A7F1182-79E1-42A5-8074-342D2FAC33D1}" type="presParOf" srcId="{CE5131FB-4682-4E55-8BF6-6EBF28008D5A}" destId="{E90E5896-6D02-4785-B6F0-F40F8D981C6C}" srcOrd="3" destOrd="0" presId="urn:microsoft.com/office/officeart/2005/8/layout/hierarchy4"/>
    <dgm:cxn modelId="{D2631E18-7970-42BC-B812-25B736B03C15}" type="presParOf" srcId="{CE5131FB-4682-4E55-8BF6-6EBF28008D5A}" destId="{A7D70512-2CCB-4156-8E75-F84492A833BA}" srcOrd="4" destOrd="0" presId="urn:microsoft.com/office/officeart/2005/8/layout/hierarchy4"/>
    <dgm:cxn modelId="{901C008A-326B-4034-B9D8-20CEFA86B7C2}" type="presParOf" srcId="{A7D70512-2CCB-4156-8E75-F84492A833BA}" destId="{EF6B33D4-4AF5-485D-8F58-69BABE9F0310}" srcOrd="0" destOrd="0" presId="urn:microsoft.com/office/officeart/2005/8/layout/hierarchy4"/>
    <dgm:cxn modelId="{F0C92A6A-E91E-4C55-AA39-8A95F30731BF}" type="presParOf" srcId="{A7D70512-2CCB-4156-8E75-F84492A833BA}" destId="{9FF77BE3-A3EA-4E0A-AACE-D3EBE8D3E0E5}" srcOrd="1" destOrd="0" presId="urn:microsoft.com/office/officeart/2005/8/layout/hierarchy4"/>
    <dgm:cxn modelId="{0DBD2CCA-66D2-4A3A-951C-62B43B7DAE49}" type="presParOf" srcId="{CE5131FB-4682-4E55-8BF6-6EBF28008D5A}" destId="{AA7A88C2-1059-4545-BAFA-5B760A313A96}" srcOrd="5" destOrd="0" presId="urn:microsoft.com/office/officeart/2005/8/layout/hierarchy4"/>
    <dgm:cxn modelId="{6E828F31-8942-4EAA-BE4D-766070A256B7}" type="presParOf" srcId="{CE5131FB-4682-4E55-8BF6-6EBF28008D5A}" destId="{7EFCA9A2-6528-4209-9A41-31CC0AD73644}" srcOrd="6" destOrd="0" presId="urn:microsoft.com/office/officeart/2005/8/layout/hierarchy4"/>
    <dgm:cxn modelId="{F510E46B-F232-4FFD-88F8-9630E70D9435}" type="presParOf" srcId="{7EFCA9A2-6528-4209-9A41-31CC0AD73644}" destId="{8564B574-2EF8-4955-A3C9-E71F3B526421}" srcOrd="0" destOrd="0" presId="urn:microsoft.com/office/officeart/2005/8/layout/hierarchy4"/>
    <dgm:cxn modelId="{9311E5A8-DDCD-40D8-A5A1-27638F3D136D}" type="presParOf" srcId="{7EFCA9A2-6528-4209-9A41-31CC0AD73644}" destId="{9ABAF786-DD2E-42E5-B88D-FC3CA83597EC}" srcOrd="1" destOrd="0" presId="urn:microsoft.com/office/officeart/2005/8/layout/hierarchy4"/>
    <dgm:cxn modelId="{AC969825-32F6-40C5-92E9-F0A3B3F2978D}" type="presParOf" srcId="{77CD79DF-F94E-45A2-88A6-DF3805D88232}" destId="{0AE64C05-F16F-474B-9966-BB96CCE66F80}" srcOrd="3" destOrd="0" presId="urn:microsoft.com/office/officeart/2005/8/layout/hierarchy4"/>
    <dgm:cxn modelId="{F35B3360-6F49-465D-9BCD-EC10BC6DCC68}" type="presParOf" srcId="{77CD79DF-F94E-45A2-88A6-DF3805D88232}" destId="{A24094E0-5274-4E56-906B-D42CC093FF49}" srcOrd="4" destOrd="0" presId="urn:microsoft.com/office/officeart/2005/8/layout/hierarchy4"/>
    <dgm:cxn modelId="{8E96FDD6-88A9-4B90-93D3-EB3729151B3C}" type="presParOf" srcId="{A24094E0-5274-4E56-906B-D42CC093FF49}" destId="{71E0A1B2-F0A7-4EE2-ABDC-999C458295DF}" srcOrd="0" destOrd="0" presId="urn:microsoft.com/office/officeart/2005/8/layout/hierarchy4"/>
    <dgm:cxn modelId="{4EAF97C9-CB7B-4DAD-A785-F9DCF0FCCE1E}" type="presParOf" srcId="{A24094E0-5274-4E56-906B-D42CC093FF49}" destId="{96D60978-EAE5-415E-84B8-8680699783F2}" srcOrd="1" destOrd="0" presId="urn:microsoft.com/office/officeart/2005/8/layout/hierarchy4"/>
    <dgm:cxn modelId="{06D1D0F6-BAA7-4D32-9EB8-500670BB8718}" type="presParOf" srcId="{A24094E0-5274-4E56-906B-D42CC093FF49}" destId="{EAD980F1-EFEA-4D3A-B165-753A98949752}" srcOrd="2" destOrd="0" presId="urn:microsoft.com/office/officeart/2005/8/layout/hierarchy4"/>
    <dgm:cxn modelId="{44A058DE-BA51-46D0-90DB-56D2D3F7D0C0}" type="presParOf" srcId="{EAD980F1-EFEA-4D3A-B165-753A98949752}" destId="{D948B7EC-2E58-4DB6-AA79-D1903FC86E4C}" srcOrd="0" destOrd="0" presId="urn:microsoft.com/office/officeart/2005/8/layout/hierarchy4"/>
    <dgm:cxn modelId="{7C3247D1-E444-4B26-902C-2A069D69BC89}" type="presParOf" srcId="{D948B7EC-2E58-4DB6-AA79-D1903FC86E4C}" destId="{CE24781D-26D7-468A-867A-4D158BE9B030}" srcOrd="0" destOrd="0" presId="urn:microsoft.com/office/officeart/2005/8/layout/hierarchy4"/>
    <dgm:cxn modelId="{7439591E-F373-49A0-AE2B-5F09BB709341}" type="presParOf" srcId="{D948B7EC-2E58-4DB6-AA79-D1903FC86E4C}" destId="{0A9948F1-7571-461D-B27D-55E58EFA87F1}" srcOrd="1" destOrd="0" presId="urn:microsoft.com/office/officeart/2005/8/layout/hierarchy4"/>
  </dgm:cxnLst>
  <dgm:bg/>
  <dgm:whole/>
</dgm:dataModel>
</file>

<file path=ppt/diagrams/data2.xml><?xml version="1.0" encoding="utf-8"?>
<dgm:dataModel xmlns:dgm="http://schemas.openxmlformats.org/drawingml/2006/diagram" xmlns:a="http://schemas.openxmlformats.org/drawingml/2006/main">
  <dgm:ptLst>
    <dgm:pt modelId="{C70BC9DA-D426-4FB0-A904-E2FACE79939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ZA"/>
        </a:p>
      </dgm:t>
    </dgm:pt>
    <dgm:pt modelId="{F671B481-F07E-4D1F-8B31-69622C8BFE81}">
      <dgm:prSet phldrT="[Text]" custT="1"/>
      <dgm:spPr/>
      <dgm:t>
        <a:bodyPr/>
        <a:lstStyle/>
        <a:p>
          <a:r>
            <a:rPr lang="en-ZA" sz="1200" b="1" dirty="0" smtClean="0">
              <a:solidFill>
                <a:schemeClr val="tx1"/>
              </a:solidFill>
            </a:rPr>
            <a:t>DWA</a:t>
          </a:r>
          <a:endParaRPr lang="en-ZA" sz="1200" b="1" dirty="0">
            <a:solidFill>
              <a:schemeClr val="tx1"/>
            </a:solidFill>
          </a:endParaRPr>
        </a:p>
      </dgm:t>
    </dgm:pt>
    <dgm:pt modelId="{1B80F4B1-050A-4C4D-9D0C-298A2BD4B873}" type="parTrans" cxnId="{9DEF22D3-3F32-4A95-AA2B-F1B650E4B095}">
      <dgm:prSet/>
      <dgm:spPr/>
      <dgm:t>
        <a:bodyPr/>
        <a:lstStyle/>
        <a:p>
          <a:endParaRPr lang="en-ZA"/>
        </a:p>
      </dgm:t>
    </dgm:pt>
    <dgm:pt modelId="{4F3362A3-827C-430C-B73B-2431FD9D6E74}" type="sibTrans" cxnId="{9DEF22D3-3F32-4A95-AA2B-F1B650E4B095}">
      <dgm:prSet/>
      <dgm:spPr/>
      <dgm:t>
        <a:bodyPr/>
        <a:lstStyle/>
        <a:p>
          <a:endParaRPr lang="en-ZA"/>
        </a:p>
      </dgm:t>
    </dgm:pt>
    <dgm:pt modelId="{F5FE252E-1194-4DA1-AFCE-D55D1C662F97}">
      <dgm:prSet phldrT="[Text]" custT="1"/>
      <dgm:spPr/>
      <dgm:t>
        <a:bodyPr/>
        <a:lstStyle/>
        <a:p>
          <a:r>
            <a:rPr lang="en-ZA" sz="1100" b="1" dirty="0" smtClean="0">
              <a:solidFill>
                <a:schemeClr val="tx1"/>
              </a:solidFill>
            </a:rPr>
            <a:t>Head of Proto CMA</a:t>
          </a:r>
          <a:endParaRPr lang="en-ZA" sz="1100" b="1" dirty="0">
            <a:solidFill>
              <a:schemeClr val="tx1"/>
            </a:solidFill>
          </a:endParaRPr>
        </a:p>
      </dgm:t>
    </dgm:pt>
    <dgm:pt modelId="{012F370F-A4DB-4241-BA60-86F60974A1B2}" type="parTrans" cxnId="{39EA859E-947F-4E83-B2C8-BFBB1DFE7B3B}">
      <dgm:prSet/>
      <dgm:spPr/>
      <dgm:t>
        <a:bodyPr/>
        <a:lstStyle/>
        <a:p>
          <a:endParaRPr lang="en-ZA"/>
        </a:p>
      </dgm:t>
    </dgm:pt>
    <dgm:pt modelId="{F18D0543-4619-4C13-9C80-5257B31A3A14}" type="sibTrans" cxnId="{39EA859E-947F-4E83-B2C8-BFBB1DFE7B3B}">
      <dgm:prSet/>
      <dgm:spPr/>
      <dgm:t>
        <a:bodyPr/>
        <a:lstStyle/>
        <a:p>
          <a:endParaRPr lang="en-ZA"/>
        </a:p>
      </dgm:t>
    </dgm:pt>
    <dgm:pt modelId="{7BDFB328-ACA7-4168-96ED-D5439D71D784}">
      <dgm:prSet custT="1"/>
      <dgm:spPr/>
      <dgm:t>
        <a:bodyPr/>
        <a:lstStyle/>
        <a:p>
          <a:r>
            <a:rPr lang="en-ZA" sz="1100" b="1" dirty="0" smtClean="0">
              <a:solidFill>
                <a:schemeClr val="tx1"/>
              </a:solidFill>
            </a:rPr>
            <a:t>Corporate Services</a:t>
          </a:r>
          <a:endParaRPr lang="en-ZA" sz="1100" b="1" dirty="0">
            <a:solidFill>
              <a:schemeClr val="tx1"/>
            </a:solidFill>
          </a:endParaRPr>
        </a:p>
      </dgm:t>
    </dgm:pt>
    <dgm:pt modelId="{9C9F96B9-7D1F-449E-9DA7-3A8E891B37A3}" type="parTrans" cxnId="{68CDEC58-B546-4DE8-A813-9B9F1E355D84}">
      <dgm:prSet/>
      <dgm:spPr/>
      <dgm:t>
        <a:bodyPr/>
        <a:lstStyle/>
        <a:p>
          <a:endParaRPr lang="en-ZA"/>
        </a:p>
      </dgm:t>
    </dgm:pt>
    <dgm:pt modelId="{A8D1ADC9-DB25-481A-8B6A-0BF677E8EE6C}" type="sibTrans" cxnId="{68CDEC58-B546-4DE8-A813-9B9F1E355D84}">
      <dgm:prSet/>
      <dgm:spPr/>
      <dgm:t>
        <a:bodyPr/>
        <a:lstStyle/>
        <a:p>
          <a:endParaRPr lang="en-ZA"/>
        </a:p>
      </dgm:t>
    </dgm:pt>
    <dgm:pt modelId="{7CA5D450-D3E8-4B1C-8583-99E3CF4F2FDF}">
      <dgm:prSet custT="1"/>
      <dgm:spPr/>
      <dgm:t>
        <a:bodyPr/>
        <a:lstStyle/>
        <a:p>
          <a:r>
            <a:rPr lang="en-ZA" sz="1100" b="1" dirty="0" smtClean="0">
              <a:solidFill>
                <a:schemeClr val="tx1"/>
              </a:solidFill>
            </a:rPr>
            <a:t>Finance</a:t>
          </a:r>
          <a:endParaRPr lang="en-ZA" sz="1100" b="1" dirty="0">
            <a:solidFill>
              <a:schemeClr val="tx1"/>
            </a:solidFill>
          </a:endParaRPr>
        </a:p>
      </dgm:t>
    </dgm:pt>
    <dgm:pt modelId="{E44AF5B8-8CBD-48AC-812C-CB59D57211A2}" type="parTrans" cxnId="{40AD9FE9-F4EC-4500-A205-22FEA2489910}">
      <dgm:prSet/>
      <dgm:spPr/>
      <dgm:t>
        <a:bodyPr/>
        <a:lstStyle/>
        <a:p>
          <a:endParaRPr lang="en-ZA"/>
        </a:p>
      </dgm:t>
    </dgm:pt>
    <dgm:pt modelId="{54D88261-9A60-4F6C-81CE-672F37763B18}" type="sibTrans" cxnId="{40AD9FE9-F4EC-4500-A205-22FEA2489910}">
      <dgm:prSet/>
      <dgm:spPr/>
      <dgm:t>
        <a:bodyPr/>
        <a:lstStyle/>
        <a:p>
          <a:endParaRPr lang="en-ZA"/>
        </a:p>
      </dgm:t>
    </dgm:pt>
    <dgm:pt modelId="{2F30C731-10B3-4147-887D-668EB884424A}">
      <dgm:prSet custT="1"/>
      <dgm:spPr/>
      <dgm:t>
        <a:bodyPr/>
        <a:lstStyle/>
        <a:p>
          <a:r>
            <a:rPr lang="en-ZA" sz="1100" b="1" dirty="0" smtClean="0">
              <a:solidFill>
                <a:schemeClr val="tx1"/>
              </a:solidFill>
            </a:rPr>
            <a:t>Operations</a:t>
          </a:r>
        </a:p>
        <a:p>
          <a:r>
            <a:rPr lang="en-ZA" sz="1100" b="1" dirty="0" smtClean="0">
              <a:solidFill>
                <a:schemeClr val="tx1"/>
              </a:solidFill>
            </a:rPr>
            <a:t>WRM &amp; Technical</a:t>
          </a:r>
          <a:endParaRPr lang="en-ZA" sz="1100" b="1" dirty="0">
            <a:solidFill>
              <a:schemeClr val="tx1"/>
            </a:solidFill>
          </a:endParaRPr>
        </a:p>
      </dgm:t>
    </dgm:pt>
    <dgm:pt modelId="{A22F3DB3-BD76-4952-9FFD-7D2381ABBF7B}" type="parTrans" cxnId="{85E91F3B-B7B4-4C42-AB62-EF5132395445}">
      <dgm:prSet/>
      <dgm:spPr/>
      <dgm:t>
        <a:bodyPr/>
        <a:lstStyle/>
        <a:p>
          <a:endParaRPr lang="en-ZA"/>
        </a:p>
      </dgm:t>
    </dgm:pt>
    <dgm:pt modelId="{6749B396-5609-4C46-8700-254AA6BAD53D}" type="sibTrans" cxnId="{85E91F3B-B7B4-4C42-AB62-EF5132395445}">
      <dgm:prSet/>
      <dgm:spPr/>
      <dgm:t>
        <a:bodyPr/>
        <a:lstStyle/>
        <a:p>
          <a:endParaRPr lang="en-ZA"/>
        </a:p>
      </dgm:t>
    </dgm:pt>
    <dgm:pt modelId="{9A944455-ED66-421D-A024-91286B2E5EB4}">
      <dgm:prSet custT="1"/>
      <dgm:spPr/>
      <dgm:t>
        <a:bodyPr/>
        <a:lstStyle/>
        <a:p>
          <a:r>
            <a:rPr lang="en-ZA" sz="800" b="1" dirty="0" smtClean="0">
              <a:solidFill>
                <a:schemeClr val="tx1"/>
              </a:solidFill>
            </a:rPr>
            <a:t>Human Resources</a:t>
          </a:r>
          <a:endParaRPr lang="en-ZA" sz="800" b="1" dirty="0">
            <a:solidFill>
              <a:schemeClr val="tx1"/>
            </a:solidFill>
          </a:endParaRPr>
        </a:p>
      </dgm:t>
    </dgm:pt>
    <dgm:pt modelId="{DCE25D70-3694-4B91-8AB4-583044E209AF}" type="parTrans" cxnId="{D7AF9A18-C8E0-46A5-B408-23DD801AD188}">
      <dgm:prSet/>
      <dgm:spPr/>
      <dgm:t>
        <a:bodyPr/>
        <a:lstStyle/>
        <a:p>
          <a:endParaRPr lang="en-ZA"/>
        </a:p>
      </dgm:t>
    </dgm:pt>
    <dgm:pt modelId="{CD0FF614-C2D6-44E9-871F-4F8F9E7C83D1}" type="sibTrans" cxnId="{D7AF9A18-C8E0-46A5-B408-23DD801AD188}">
      <dgm:prSet/>
      <dgm:spPr/>
      <dgm:t>
        <a:bodyPr/>
        <a:lstStyle/>
        <a:p>
          <a:endParaRPr lang="en-ZA"/>
        </a:p>
      </dgm:t>
    </dgm:pt>
    <dgm:pt modelId="{8B9E907F-F4F4-450A-96C9-A0D70FCC1DF4}">
      <dgm:prSet custT="1"/>
      <dgm:spPr/>
      <dgm:t>
        <a:bodyPr/>
        <a:lstStyle/>
        <a:p>
          <a:r>
            <a:rPr lang="en-ZA" sz="800" b="1" dirty="0" smtClean="0">
              <a:solidFill>
                <a:schemeClr val="tx1"/>
              </a:solidFill>
            </a:rPr>
            <a:t>Communication</a:t>
          </a:r>
          <a:endParaRPr lang="en-ZA" sz="800" b="1" dirty="0">
            <a:solidFill>
              <a:schemeClr val="tx1"/>
            </a:solidFill>
          </a:endParaRPr>
        </a:p>
      </dgm:t>
    </dgm:pt>
    <dgm:pt modelId="{938E9611-EB8F-4626-A057-FDA6A0252D82}" type="parTrans" cxnId="{80291DE7-672D-4D59-B108-3B5BEFEFEE1D}">
      <dgm:prSet/>
      <dgm:spPr/>
      <dgm:t>
        <a:bodyPr/>
        <a:lstStyle/>
        <a:p>
          <a:endParaRPr lang="en-ZA"/>
        </a:p>
      </dgm:t>
    </dgm:pt>
    <dgm:pt modelId="{C194B519-A904-4218-9770-21BE9587AC81}" type="sibTrans" cxnId="{80291DE7-672D-4D59-B108-3B5BEFEFEE1D}">
      <dgm:prSet/>
      <dgm:spPr/>
      <dgm:t>
        <a:bodyPr/>
        <a:lstStyle/>
        <a:p>
          <a:endParaRPr lang="en-ZA"/>
        </a:p>
      </dgm:t>
    </dgm:pt>
    <dgm:pt modelId="{9FA045B4-EA3D-4119-96E4-9A75698EC014}">
      <dgm:prSet custT="1"/>
      <dgm:spPr/>
      <dgm:t>
        <a:bodyPr/>
        <a:lstStyle/>
        <a:p>
          <a:r>
            <a:rPr lang="en-ZA" sz="800" b="1" dirty="0" smtClean="0">
              <a:solidFill>
                <a:schemeClr val="tx1"/>
              </a:solidFill>
            </a:rPr>
            <a:t>IT</a:t>
          </a:r>
          <a:endParaRPr lang="en-ZA" sz="800" b="1" dirty="0">
            <a:solidFill>
              <a:schemeClr val="tx1"/>
            </a:solidFill>
          </a:endParaRPr>
        </a:p>
      </dgm:t>
    </dgm:pt>
    <dgm:pt modelId="{FC42AD1C-116E-4394-8EA2-3BD92C83D019}" type="parTrans" cxnId="{96537E75-B2FA-40B8-BFD0-B3F9E50792D8}">
      <dgm:prSet/>
      <dgm:spPr/>
      <dgm:t>
        <a:bodyPr/>
        <a:lstStyle/>
        <a:p>
          <a:endParaRPr lang="en-ZA"/>
        </a:p>
      </dgm:t>
    </dgm:pt>
    <dgm:pt modelId="{05FE0CB8-2442-40E2-A5C5-360B86A03E0A}" type="sibTrans" cxnId="{96537E75-B2FA-40B8-BFD0-B3F9E50792D8}">
      <dgm:prSet/>
      <dgm:spPr/>
      <dgm:t>
        <a:bodyPr/>
        <a:lstStyle/>
        <a:p>
          <a:endParaRPr lang="en-ZA"/>
        </a:p>
      </dgm:t>
    </dgm:pt>
    <dgm:pt modelId="{0919689D-79C5-46C0-AD4A-2F8173915A70}">
      <dgm:prSet custT="1"/>
      <dgm:spPr/>
      <dgm:t>
        <a:bodyPr/>
        <a:lstStyle/>
        <a:p>
          <a:r>
            <a:rPr lang="en-ZA" sz="800" b="1" dirty="0" smtClean="0">
              <a:solidFill>
                <a:schemeClr val="tx1"/>
              </a:solidFill>
            </a:rPr>
            <a:t>Administration</a:t>
          </a:r>
          <a:endParaRPr lang="en-ZA" sz="800" b="1" dirty="0">
            <a:solidFill>
              <a:schemeClr val="tx1"/>
            </a:solidFill>
          </a:endParaRPr>
        </a:p>
      </dgm:t>
    </dgm:pt>
    <dgm:pt modelId="{5A40055F-4A32-4C0C-AEB9-B09BC4557FA8}" type="parTrans" cxnId="{F88A6BE5-8555-4DD4-A15A-34C35B45BFCA}">
      <dgm:prSet/>
      <dgm:spPr/>
      <dgm:t>
        <a:bodyPr/>
        <a:lstStyle/>
        <a:p>
          <a:endParaRPr lang="en-ZA"/>
        </a:p>
      </dgm:t>
    </dgm:pt>
    <dgm:pt modelId="{791A995E-BD9E-4B39-A714-9487DBB23491}" type="sibTrans" cxnId="{F88A6BE5-8555-4DD4-A15A-34C35B45BFCA}">
      <dgm:prSet/>
      <dgm:spPr/>
      <dgm:t>
        <a:bodyPr/>
        <a:lstStyle/>
        <a:p>
          <a:endParaRPr lang="en-ZA"/>
        </a:p>
      </dgm:t>
    </dgm:pt>
    <dgm:pt modelId="{DD585AF3-C961-4DD7-9603-5D43195490BF}">
      <dgm:prSet custT="1"/>
      <dgm:spPr/>
      <dgm:t>
        <a:bodyPr/>
        <a:lstStyle/>
        <a:p>
          <a:r>
            <a:rPr lang="en-ZA" sz="800" b="1" dirty="0" smtClean="0">
              <a:solidFill>
                <a:schemeClr val="tx1"/>
              </a:solidFill>
            </a:rPr>
            <a:t>Legal Services</a:t>
          </a:r>
          <a:endParaRPr lang="en-ZA" sz="800" b="1" dirty="0">
            <a:solidFill>
              <a:schemeClr val="tx1"/>
            </a:solidFill>
          </a:endParaRPr>
        </a:p>
      </dgm:t>
    </dgm:pt>
    <dgm:pt modelId="{358150AE-2D03-44CC-BC75-50E5A81CE1AE}" type="parTrans" cxnId="{53A9BEE8-5F3C-4974-AFD4-DEB81BDEE289}">
      <dgm:prSet/>
      <dgm:spPr/>
      <dgm:t>
        <a:bodyPr/>
        <a:lstStyle/>
        <a:p>
          <a:endParaRPr lang="en-ZA"/>
        </a:p>
      </dgm:t>
    </dgm:pt>
    <dgm:pt modelId="{71E5DC67-8D03-49C5-8C64-06626F01D5B1}" type="sibTrans" cxnId="{53A9BEE8-5F3C-4974-AFD4-DEB81BDEE289}">
      <dgm:prSet/>
      <dgm:spPr/>
      <dgm:t>
        <a:bodyPr/>
        <a:lstStyle/>
        <a:p>
          <a:endParaRPr lang="en-ZA"/>
        </a:p>
      </dgm:t>
    </dgm:pt>
    <dgm:pt modelId="{9AABF458-05E4-4A02-997F-859BABD4879A}">
      <dgm:prSet custT="1"/>
      <dgm:spPr/>
      <dgm:t>
        <a:bodyPr/>
        <a:lstStyle/>
        <a:p>
          <a:r>
            <a:rPr lang="en-ZA" sz="800" b="1" dirty="0" smtClean="0">
              <a:solidFill>
                <a:schemeClr val="tx1"/>
              </a:solidFill>
            </a:rPr>
            <a:t>Management Accounting</a:t>
          </a:r>
          <a:endParaRPr lang="en-ZA" sz="800" b="1" dirty="0">
            <a:solidFill>
              <a:schemeClr val="tx1"/>
            </a:solidFill>
          </a:endParaRPr>
        </a:p>
      </dgm:t>
    </dgm:pt>
    <dgm:pt modelId="{4CD928F9-B496-4BA3-A626-3CD7920792ED}" type="parTrans" cxnId="{8331DC18-8899-4948-A73D-CB2219EA1AD4}">
      <dgm:prSet/>
      <dgm:spPr/>
      <dgm:t>
        <a:bodyPr/>
        <a:lstStyle/>
        <a:p>
          <a:endParaRPr lang="en-ZA"/>
        </a:p>
      </dgm:t>
    </dgm:pt>
    <dgm:pt modelId="{B88027BD-6188-4FE2-9822-D72AE41EE2B3}" type="sibTrans" cxnId="{8331DC18-8899-4948-A73D-CB2219EA1AD4}">
      <dgm:prSet/>
      <dgm:spPr/>
      <dgm:t>
        <a:bodyPr/>
        <a:lstStyle/>
        <a:p>
          <a:endParaRPr lang="en-ZA"/>
        </a:p>
      </dgm:t>
    </dgm:pt>
    <dgm:pt modelId="{D83AB765-54FF-4431-891C-730226A80E87}">
      <dgm:prSet custT="1"/>
      <dgm:spPr/>
      <dgm:t>
        <a:bodyPr/>
        <a:lstStyle/>
        <a:p>
          <a:r>
            <a:rPr lang="en-ZA" sz="800" b="1" dirty="0" smtClean="0">
              <a:solidFill>
                <a:schemeClr val="tx1"/>
              </a:solidFill>
            </a:rPr>
            <a:t>Financial Accounting</a:t>
          </a:r>
          <a:endParaRPr lang="en-ZA" sz="800" b="1" dirty="0">
            <a:solidFill>
              <a:schemeClr val="tx1"/>
            </a:solidFill>
          </a:endParaRPr>
        </a:p>
      </dgm:t>
    </dgm:pt>
    <dgm:pt modelId="{A14D1895-1347-4E45-90B9-511B61588CAB}" type="parTrans" cxnId="{EDFFD8EE-B23E-4764-9832-492F0939D931}">
      <dgm:prSet/>
      <dgm:spPr/>
      <dgm:t>
        <a:bodyPr/>
        <a:lstStyle/>
        <a:p>
          <a:endParaRPr lang="en-ZA"/>
        </a:p>
      </dgm:t>
    </dgm:pt>
    <dgm:pt modelId="{0C009FAE-BD79-42D8-9047-7DC55304A4EE}" type="sibTrans" cxnId="{EDFFD8EE-B23E-4764-9832-492F0939D931}">
      <dgm:prSet/>
      <dgm:spPr/>
      <dgm:t>
        <a:bodyPr/>
        <a:lstStyle/>
        <a:p>
          <a:endParaRPr lang="en-ZA"/>
        </a:p>
      </dgm:t>
    </dgm:pt>
    <dgm:pt modelId="{6A27EA17-4E8F-482E-A7EB-B49511DF97D1}">
      <dgm:prSet custT="1"/>
      <dgm:spPr/>
      <dgm:t>
        <a:bodyPr/>
        <a:lstStyle/>
        <a:p>
          <a:r>
            <a:rPr lang="en-ZA" sz="800" b="1" dirty="0" smtClean="0">
              <a:solidFill>
                <a:schemeClr val="tx1"/>
              </a:solidFill>
            </a:rPr>
            <a:t>Revenue </a:t>
          </a:r>
        </a:p>
        <a:p>
          <a:r>
            <a:rPr lang="en-ZA" sz="800" b="1" dirty="0" smtClean="0">
              <a:solidFill>
                <a:schemeClr val="tx1"/>
              </a:solidFill>
            </a:rPr>
            <a:t>Management</a:t>
          </a:r>
        </a:p>
        <a:p>
          <a:endParaRPr lang="en-ZA" sz="800" b="1" dirty="0">
            <a:solidFill>
              <a:schemeClr val="tx1"/>
            </a:solidFill>
          </a:endParaRPr>
        </a:p>
      </dgm:t>
    </dgm:pt>
    <dgm:pt modelId="{EC7E2D73-1731-479F-88E8-2921D72E789C}" type="parTrans" cxnId="{56AAE10E-3243-4EFE-9848-FB1BE7897153}">
      <dgm:prSet/>
      <dgm:spPr/>
      <dgm:t>
        <a:bodyPr/>
        <a:lstStyle/>
        <a:p>
          <a:endParaRPr lang="en-ZA"/>
        </a:p>
      </dgm:t>
    </dgm:pt>
    <dgm:pt modelId="{A383D60A-D248-491D-A3A0-50B413A3FC86}" type="sibTrans" cxnId="{56AAE10E-3243-4EFE-9848-FB1BE7897153}">
      <dgm:prSet/>
      <dgm:spPr/>
      <dgm:t>
        <a:bodyPr/>
        <a:lstStyle/>
        <a:p>
          <a:endParaRPr lang="en-ZA"/>
        </a:p>
      </dgm:t>
    </dgm:pt>
    <dgm:pt modelId="{F7939194-C48E-4083-AE73-7619C5D864FB}">
      <dgm:prSet custT="1"/>
      <dgm:spPr/>
      <dgm:t>
        <a:bodyPr/>
        <a:lstStyle/>
        <a:p>
          <a:r>
            <a:rPr lang="en-ZA" sz="800" b="1" dirty="0" smtClean="0">
              <a:solidFill>
                <a:schemeClr val="tx1"/>
              </a:solidFill>
            </a:rPr>
            <a:t>Supply Chain &amp; Asset </a:t>
          </a:r>
        </a:p>
        <a:p>
          <a:r>
            <a:rPr lang="en-ZA" sz="800" b="1" dirty="0" smtClean="0">
              <a:solidFill>
                <a:schemeClr val="tx1"/>
              </a:solidFill>
            </a:rPr>
            <a:t>Management</a:t>
          </a:r>
          <a:endParaRPr lang="en-ZA" sz="800" b="1" dirty="0">
            <a:solidFill>
              <a:schemeClr val="tx1"/>
            </a:solidFill>
          </a:endParaRPr>
        </a:p>
      </dgm:t>
    </dgm:pt>
    <dgm:pt modelId="{66AEE7D1-28C4-40DC-8D19-E5AE24440BF8}" type="parTrans" cxnId="{5C6C4DB9-CBB9-44A5-8569-467C73A6D6E2}">
      <dgm:prSet/>
      <dgm:spPr/>
      <dgm:t>
        <a:bodyPr/>
        <a:lstStyle/>
        <a:p>
          <a:endParaRPr lang="en-ZA"/>
        </a:p>
      </dgm:t>
    </dgm:pt>
    <dgm:pt modelId="{C9056ADC-2D68-4081-A155-EB1D0F1E5334}" type="sibTrans" cxnId="{5C6C4DB9-CBB9-44A5-8569-467C73A6D6E2}">
      <dgm:prSet/>
      <dgm:spPr/>
      <dgm:t>
        <a:bodyPr/>
        <a:lstStyle/>
        <a:p>
          <a:endParaRPr lang="en-ZA"/>
        </a:p>
      </dgm:t>
    </dgm:pt>
    <dgm:pt modelId="{03B2A01C-5400-4EDE-9B35-AD61330E7D24}" type="pres">
      <dgm:prSet presAssocID="{C70BC9DA-D426-4FB0-A904-E2FACE79939D}" presName="hierChild1" presStyleCnt="0">
        <dgm:presLayoutVars>
          <dgm:orgChart val="1"/>
          <dgm:chPref val="1"/>
          <dgm:dir/>
          <dgm:animOne val="branch"/>
          <dgm:animLvl val="lvl"/>
          <dgm:resizeHandles/>
        </dgm:presLayoutVars>
      </dgm:prSet>
      <dgm:spPr/>
      <dgm:t>
        <a:bodyPr/>
        <a:lstStyle/>
        <a:p>
          <a:endParaRPr lang="en-ZA"/>
        </a:p>
      </dgm:t>
    </dgm:pt>
    <dgm:pt modelId="{91A317B4-C563-4FF8-8655-D6DF5FF31977}" type="pres">
      <dgm:prSet presAssocID="{F671B481-F07E-4D1F-8B31-69622C8BFE81}" presName="hierRoot1" presStyleCnt="0">
        <dgm:presLayoutVars>
          <dgm:hierBranch val="init"/>
        </dgm:presLayoutVars>
      </dgm:prSet>
      <dgm:spPr/>
    </dgm:pt>
    <dgm:pt modelId="{F3B36A97-72D1-4E8F-81AA-2ECFCFF211AB}" type="pres">
      <dgm:prSet presAssocID="{F671B481-F07E-4D1F-8B31-69622C8BFE81}" presName="rootComposite1" presStyleCnt="0"/>
      <dgm:spPr/>
    </dgm:pt>
    <dgm:pt modelId="{02A82763-71C9-4F2D-90EB-AE726B169B44}" type="pres">
      <dgm:prSet presAssocID="{F671B481-F07E-4D1F-8B31-69622C8BFE81}" presName="rootText1" presStyleLbl="node0" presStyleIdx="0" presStyleCnt="1" custScaleX="130363" custScaleY="192667">
        <dgm:presLayoutVars>
          <dgm:chPref val="3"/>
        </dgm:presLayoutVars>
      </dgm:prSet>
      <dgm:spPr/>
      <dgm:t>
        <a:bodyPr/>
        <a:lstStyle/>
        <a:p>
          <a:endParaRPr lang="en-ZA"/>
        </a:p>
      </dgm:t>
    </dgm:pt>
    <dgm:pt modelId="{4587959D-7237-4CA5-9915-0FF4F93E6BA8}" type="pres">
      <dgm:prSet presAssocID="{F671B481-F07E-4D1F-8B31-69622C8BFE81}" presName="rootConnector1" presStyleLbl="node1" presStyleIdx="0" presStyleCnt="0"/>
      <dgm:spPr/>
      <dgm:t>
        <a:bodyPr/>
        <a:lstStyle/>
        <a:p>
          <a:endParaRPr lang="en-ZA"/>
        </a:p>
      </dgm:t>
    </dgm:pt>
    <dgm:pt modelId="{BA5B2991-2DF9-4832-B20A-2352B779F099}" type="pres">
      <dgm:prSet presAssocID="{F671B481-F07E-4D1F-8B31-69622C8BFE81}" presName="hierChild2" presStyleCnt="0"/>
      <dgm:spPr/>
    </dgm:pt>
    <dgm:pt modelId="{0292CD43-F79B-4B56-91BD-8AFC8301A289}" type="pres">
      <dgm:prSet presAssocID="{012F370F-A4DB-4241-BA60-86F60974A1B2}" presName="Name37" presStyleLbl="parChTrans1D2" presStyleIdx="0" presStyleCnt="1"/>
      <dgm:spPr/>
      <dgm:t>
        <a:bodyPr/>
        <a:lstStyle/>
        <a:p>
          <a:endParaRPr lang="en-ZA"/>
        </a:p>
      </dgm:t>
    </dgm:pt>
    <dgm:pt modelId="{4C425F5C-C112-4511-B177-0CC98EA24273}" type="pres">
      <dgm:prSet presAssocID="{F5FE252E-1194-4DA1-AFCE-D55D1C662F97}" presName="hierRoot2" presStyleCnt="0">
        <dgm:presLayoutVars>
          <dgm:hierBranch/>
        </dgm:presLayoutVars>
      </dgm:prSet>
      <dgm:spPr/>
    </dgm:pt>
    <dgm:pt modelId="{9CD8FC02-DF06-42B1-869F-93C097B7E776}" type="pres">
      <dgm:prSet presAssocID="{F5FE252E-1194-4DA1-AFCE-D55D1C662F97}" presName="rootComposite" presStyleCnt="0"/>
      <dgm:spPr/>
    </dgm:pt>
    <dgm:pt modelId="{A2DF3FCE-026E-4A1C-95EA-F40697C0084C}" type="pres">
      <dgm:prSet presAssocID="{F5FE252E-1194-4DA1-AFCE-D55D1C662F97}" presName="rootText" presStyleLbl="node2" presStyleIdx="0" presStyleCnt="1" custScaleX="237331" custScaleY="232400">
        <dgm:presLayoutVars>
          <dgm:chPref val="3"/>
        </dgm:presLayoutVars>
      </dgm:prSet>
      <dgm:spPr/>
      <dgm:t>
        <a:bodyPr/>
        <a:lstStyle/>
        <a:p>
          <a:endParaRPr lang="en-ZA"/>
        </a:p>
      </dgm:t>
    </dgm:pt>
    <dgm:pt modelId="{2B2D8668-9300-41F4-AF73-9ABF0EFD7757}" type="pres">
      <dgm:prSet presAssocID="{F5FE252E-1194-4DA1-AFCE-D55D1C662F97}" presName="rootConnector" presStyleLbl="node2" presStyleIdx="0" presStyleCnt="1"/>
      <dgm:spPr/>
      <dgm:t>
        <a:bodyPr/>
        <a:lstStyle/>
        <a:p>
          <a:endParaRPr lang="en-ZA"/>
        </a:p>
      </dgm:t>
    </dgm:pt>
    <dgm:pt modelId="{50625A27-346C-4BF4-B42D-1CFB70BE99A1}" type="pres">
      <dgm:prSet presAssocID="{F5FE252E-1194-4DA1-AFCE-D55D1C662F97}" presName="hierChild4" presStyleCnt="0"/>
      <dgm:spPr/>
    </dgm:pt>
    <dgm:pt modelId="{C18F5B54-5D06-476A-989C-58712C405F26}" type="pres">
      <dgm:prSet presAssocID="{9C9F96B9-7D1F-449E-9DA7-3A8E891B37A3}" presName="Name35" presStyleLbl="parChTrans1D3" presStyleIdx="0" presStyleCnt="3"/>
      <dgm:spPr/>
      <dgm:t>
        <a:bodyPr/>
        <a:lstStyle/>
        <a:p>
          <a:endParaRPr lang="en-ZA"/>
        </a:p>
      </dgm:t>
    </dgm:pt>
    <dgm:pt modelId="{D298B152-38B2-4B3A-9A66-E4E77D969B5C}" type="pres">
      <dgm:prSet presAssocID="{7BDFB328-ACA7-4168-96ED-D5439D71D784}" presName="hierRoot2" presStyleCnt="0">
        <dgm:presLayoutVars>
          <dgm:hierBranch/>
        </dgm:presLayoutVars>
      </dgm:prSet>
      <dgm:spPr/>
    </dgm:pt>
    <dgm:pt modelId="{530E199F-0DAC-4269-89ED-EB98A19AFF76}" type="pres">
      <dgm:prSet presAssocID="{7BDFB328-ACA7-4168-96ED-D5439D71D784}" presName="rootComposite" presStyleCnt="0"/>
      <dgm:spPr/>
    </dgm:pt>
    <dgm:pt modelId="{724B1731-C344-4638-AFAA-FF85680C7E60}" type="pres">
      <dgm:prSet presAssocID="{7BDFB328-ACA7-4168-96ED-D5439D71D784}" presName="rootText" presStyleLbl="node3" presStyleIdx="0" presStyleCnt="3" custScaleX="154335" custScaleY="182995">
        <dgm:presLayoutVars>
          <dgm:chPref val="3"/>
        </dgm:presLayoutVars>
      </dgm:prSet>
      <dgm:spPr/>
      <dgm:t>
        <a:bodyPr/>
        <a:lstStyle/>
        <a:p>
          <a:endParaRPr lang="en-ZA"/>
        </a:p>
      </dgm:t>
    </dgm:pt>
    <dgm:pt modelId="{8286E3A7-1EE8-4BF6-BC24-C75DD33EFF4B}" type="pres">
      <dgm:prSet presAssocID="{7BDFB328-ACA7-4168-96ED-D5439D71D784}" presName="rootConnector" presStyleLbl="node3" presStyleIdx="0" presStyleCnt="3"/>
      <dgm:spPr/>
      <dgm:t>
        <a:bodyPr/>
        <a:lstStyle/>
        <a:p>
          <a:endParaRPr lang="en-ZA"/>
        </a:p>
      </dgm:t>
    </dgm:pt>
    <dgm:pt modelId="{8A74BB17-E9B7-4277-8588-06A73B320D7A}" type="pres">
      <dgm:prSet presAssocID="{7BDFB328-ACA7-4168-96ED-D5439D71D784}" presName="hierChild4" presStyleCnt="0"/>
      <dgm:spPr/>
    </dgm:pt>
    <dgm:pt modelId="{7A8B23FC-58F7-4DFC-A0C1-321CCFC0DC39}" type="pres">
      <dgm:prSet presAssocID="{DCE25D70-3694-4B91-8AB4-583044E209AF}" presName="Name35" presStyleLbl="parChTrans1D4" presStyleIdx="0" presStyleCnt="9"/>
      <dgm:spPr/>
      <dgm:t>
        <a:bodyPr/>
        <a:lstStyle/>
        <a:p>
          <a:endParaRPr lang="en-ZA"/>
        </a:p>
      </dgm:t>
    </dgm:pt>
    <dgm:pt modelId="{877308F4-2541-4CF7-844D-6E95263B18D4}" type="pres">
      <dgm:prSet presAssocID="{9A944455-ED66-421D-A024-91286B2E5EB4}" presName="hierRoot2" presStyleCnt="0">
        <dgm:presLayoutVars>
          <dgm:hierBranch val="init"/>
        </dgm:presLayoutVars>
      </dgm:prSet>
      <dgm:spPr/>
    </dgm:pt>
    <dgm:pt modelId="{2748A46C-0079-4920-B7A7-6F4DC42720C2}" type="pres">
      <dgm:prSet presAssocID="{9A944455-ED66-421D-A024-91286B2E5EB4}" presName="rootComposite" presStyleCnt="0"/>
      <dgm:spPr/>
    </dgm:pt>
    <dgm:pt modelId="{0DD96C53-A102-4D9F-8C70-A1773AE2DD7F}" type="pres">
      <dgm:prSet presAssocID="{9A944455-ED66-421D-A024-91286B2E5EB4}" presName="rootText" presStyleLbl="node4" presStyleIdx="0" presStyleCnt="9">
        <dgm:presLayoutVars>
          <dgm:chPref val="3"/>
        </dgm:presLayoutVars>
      </dgm:prSet>
      <dgm:spPr/>
      <dgm:t>
        <a:bodyPr/>
        <a:lstStyle/>
        <a:p>
          <a:endParaRPr lang="en-ZA"/>
        </a:p>
      </dgm:t>
    </dgm:pt>
    <dgm:pt modelId="{28682008-DB0A-4E53-87F8-ED299718B6D3}" type="pres">
      <dgm:prSet presAssocID="{9A944455-ED66-421D-A024-91286B2E5EB4}" presName="rootConnector" presStyleLbl="node4" presStyleIdx="0" presStyleCnt="9"/>
      <dgm:spPr/>
      <dgm:t>
        <a:bodyPr/>
        <a:lstStyle/>
        <a:p>
          <a:endParaRPr lang="en-ZA"/>
        </a:p>
      </dgm:t>
    </dgm:pt>
    <dgm:pt modelId="{ACC7A8FC-4881-4507-BFF6-36E04F24A68B}" type="pres">
      <dgm:prSet presAssocID="{9A944455-ED66-421D-A024-91286B2E5EB4}" presName="hierChild4" presStyleCnt="0"/>
      <dgm:spPr/>
    </dgm:pt>
    <dgm:pt modelId="{274672F5-BCDF-4224-B979-93EFB382B03D}" type="pres">
      <dgm:prSet presAssocID="{9A944455-ED66-421D-A024-91286B2E5EB4}" presName="hierChild5" presStyleCnt="0"/>
      <dgm:spPr/>
    </dgm:pt>
    <dgm:pt modelId="{8433646D-1BBE-409E-9E65-8FF959F9FE3E}" type="pres">
      <dgm:prSet presAssocID="{938E9611-EB8F-4626-A057-FDA6A0252D82}" presName="Name35" presStyleLbl="parChTrans1D4" presStyleIdx="1" presStyleCnt="9"/>
      <dgm:spPr/>
      <dgm:t>
        <a:bodyPr/>
        <a:lstStyle/>
        <a:p>
          <a:endParaRPr lang="en-ZA"/>
        </a:p>
      </dgm:t>
    </dgm:pt>
    <dgm:pt modelId="{C9BF2194-BD37-4656-9E4E-12ED7B2FAD60}" type="pres">
      <dgm:prSet presAssocID="{8B9E907F-F4F4-450A-96C9-A0D70FCC1DF4}" presName="hierRoot2" presStyleCnt="0">
        <dgm:presLayoutVars>
          <dgm:hierBranch/>
        </dgm:presLayoutVars>
      </dgm:prSet>
      <dgm:spPr/>
    </dgm:pt>
    <dgm:pt modelId="{DCF2D2E2-B42B-4F97-BE21-67C087C2E0CA}" type="pres">
      <dgm:prSet presAssocID="{8B9E907F-F4F4-450A-96C9-A0D70FCC1DF4}" presName="rootComposite" presStyleCnt="0"/>
      <dgm:spPr/>
    </dgm:pt>
    <dgm:pt modelId="{4A29731B-3744-4CF4-BC47-6A86FDC9DC57}" type="pres">
      <dgm:prSet presAssocID="{8B9E907F-F4F4-450A-96C9-A0D70FCC1DF4}" presName="rootText" presStyleLbl="node4" presStyleIdx="1" presStyleCnt="9">
        <dgm:presLayoutVars>
          <dgm:chPref val="3"/>
        </dgm:presLayoutVars>
      </dgm:prSet>
      <dgm:spPr/>
      <dgm:t>
        <a:bodyPr/>
        <a:lstStyle/>
        <a:p>
          <a:endParaRPr lang="en-ZA"/>
        </a:p>
      </dgm:t>
    </dgm:pt>
    <dgm:pt modelId="{55904707-A342-42C2-8605-A62F92395DB2}" type="pres">
      <dgm:prSet presAssocID="{8B9E907F-F4F4-450A-96C9-A0D70FCC1DF4}" presName="rootConnector" presStyleLbl="node4" presStyleIdx="1" presStyleCnt="9"/>
      <dgm:spPr/>
      <dgm:t>
        <a:bodyPr/>
        <a:lstStyle/>
        <a:p>
          <a:endParaRPr lang="en-ZA"/>
        </a:p>
      </dgm:t>
    </dgm:pt>
    <dgm:pt modelId="{C5A8F130-A2DD-4BDA-B2A2-84CB7C166091}" type="pres">
      <dgm:prSet presAssocID="{8B9E907F-F4F4-450A-96C9-A0D70FCC1DF4}" presName="hierChild4" presStyleCnt="0"/>
      <dgm:spPr/>
    </dgm:pt>
    <dgm:pt modelId="{06EB5983-8085-4448-A8CF-65BAFEC40E82}" type="pres">
      <dgm:prSet presAssocID="{8B9E907F-F4F4-450A-96C9-A0D70FCC1DF4}" presName="hierChild5" presStyleCnt="0"/>
      <dgm:spPr/>
    </dgm:pt>
    <dgm:pt modelId="{84C9A59C-6D69-4697-8079-AD3A579D2317}" type="pres">
      <dgm:prSet presAssocID="{FC42AD1C-116E-4394-8EA2-3BD92C83D019}" presName="Name35" presStyleLbl="parChTrans1D4" presStyleIdx="2" presStyleCnt="9"/>
      <dgm:spPr/>
      <dgm:t>
        <a:bodyPr/>
        <a:lstStyle/>
        <a:p>
          <a:endParaRPr lang="en-ZA"/>
        </a:p>
      </dgm:t>
    </dgm:pt>
    <dgm:pt modelId="{747A50D8-FD5E-47BD-9C17-9CECB8577125}" type="pres">
      <dgm:prSet presAssocID="{9FA045B4-EA3D-4119-96E4-9A75698EC014}" presName="hierRoot2" presStyleCnt="0">
        <dgm:presLayoutVars>
          <dgm:hierBranch val="init"/>
        </dgm:presLayoutVars>
      </dgm:prSet>
      <dgm:spPr/>
    </dgm:pt>
    <dgm:pt modelId="{144AF1D9-4D66-4188-B576-4E2EEF58D587}" type="pres">
      <dgm:prSet presAssocID="{9FA045B4-EA3D-4119-96E4-9A75698EC014}" presName="rootComposite" presStyleCnt="0"/>
      <dgm:spPr/>
    </dgm:pt>
    <dgm:pt modelId="{B4223D08-B4A5-4125-BAE0-E5098B4CD53B}" type="pres">
      <dgm:prSet presAssocID="{9FA045B4-EA3D-4119-96E4-9A75698EC014}" presName="rootText" presStyleLbl="node4" presStyleIdx="2" presStyleCnt="9">
        <dgm:presLayoutVars>
          <dgm:chPref val="3"/>
        </dgm:presLayoutVars>
      </dgm:prSet>
      <dgm:spPr/>
      <dgm:t>
        <a:bodyPr/>
        <a:lstStyle/>
        <a:p>
          <a:endParaRPr lang="en-ZA"/>
        </a:p>
      </dgm:t>
    </dgm:pt>
    <dgm:pt modelId="{6747445B-6813-46B5-B458-D174E975E8CC}" type="pres">
      <dgm:prSet presAssocID="{9FA045B4-EA3D-4119-96E4-9A75698EC014}" presName="rootConnector" presStyleLbl="node4" presStyleIdx="2" presStyleCnt="9"/>
      <dgm:spPr/>
      <dgm:t>
        <a:bodyPr/>
        <a:lstStyle/>
        <a:p>
          <a:endParaRPr lang="en-ZA"/>
        </a:p>
      </dgm:t>
    </dgm:pt>
    <dgm:pt modelId="{A6268692-3413-4205-AEDB-B887BD386DA6}" type="pres">
      <dgm:prSet presAssocID="{9FA045B4-EA3D-4119-96E4-9A75698EC014}" presName="hierChild4" presStyleCnt="0"/>
      <dgm:spPr/>
    </dgm:pt>
    <dgm:pt modelId="{178456A4-56E9-411E-89FD-79FD6C24ADFE}" type="pres">
      <dgm:prSet presAssocID="{9FA045B4-EA3D-4119-96E4-9A75698EC014}" presName="hierChild5" presStyleCnt="0"/>
      <dgm:spPr/>
    </dgm:pt>
    <dgm:pt modelId="{1D38595C-1417-4932-8D5E-B7CA12732EF6}" type="pres">
      <dgm:prSet presAssocID="{5A40055F-4A32-4C0C-AEB9-B09BC4557FA8}" presName="Name35" presStyleLbl="parChTrans1D4" presStyleIdx="3" presStyleCnt="9"/>
      <dgm:spPr/>
      <dgm:t>
        <a:bodyPr/>
        <a:lstStyle/>
        <a:p>
          <a:endParaRPr lang="en-ZA"/>
        </a:p>
      </dgm:t>
    </dgm:pt>
    <dgm:pt modelId="{BE3F6760-010D-42AE-8557-8BDEEA5791BB}" type="pres">
      <dgm:prSet presAssocID="{0919689D-79C5-46C0-AD4A-2F8173915A70}" presName="hierRoot2" presStyleCnt="0">
        <dgm:presLayoutVars>
          <dgm:hierBranch val="init"/>
        </dgm:presLayoutVars>
      </dgm:prSet>
      <dgm:spPr/>
    </dgm:pt>
    <dgm:pt modelId="{2416095C-8793-4033-9AD1-3E646DE65F5E}" type="pres">
      <dgm:prSet presAssocID="{0919689D-79C5-46C0-AD4A-2F8173915A70}" presName="rootComposite" presStyleCnt="0"/>
      <dgm:spPr/>
    </dgm:pt>
    <dgm:pt modelId="{2C7138B1-79A8-4B96-BDB4-7476754E6248}" type="pres">
      <dgm:prSet presAssocID="{0919689D-79C5-46C0-AD4A-2F8173915A70}" presName="rootText" presStyleLbl="node4" presStyleIdx="3" presStyleCnt="9">
        <dgm:presLayoutVars>
          <dgm:chPref val="3"/>
        </dgm:presLayoutVars>
      </dgm:prSet>
      <dgm:spPr/>
      <dgm:t>
        <a:bodyPr/>
        <a:lstStyle/>
        <a:p>
          <a:endParaRPr lang="en-ZA"/>
        </a:p>
      </dgm:t>
    </dgm:pt>
    <dgm:pt modelId="{B1597499-47E2-4EB2-A11E-4FCB17FC0844}" type="pres">
      <dgm:prSet presAssocID="{0919689D-79C5-46C0-AD4A-2F8173915A70}" presName="rootConnector" presStyleLbl="node4" presStyleIdx="3" presStyleCnt="9"/>
      <dgm:spPr/>
      <dgm:t>
        <a:bodyPr/>
        <a:lstStyle/>
        <a:p>
          <a:endParaRPr lang="en-ZA"/>
        </a:p>
      </dgm:t>
    </dgm:pt>
    <dgm:pt modelId="{DC99732A-B3F9-4499-8711-606EAADFEA24}" type="pres">
      <dgm:prSet presAssocID="{0919689D-79C5-46C0-AD4A-2F8173915A70}" presName="hierChild4" presStyleCnt="0"/>
      <dgm:spPr/>
    </dgm:pt>
    <dgm:pt modelId="{C6168877-DE45-45C9-B9C5-2AD24A6BFE50}" type="pres">
      <dgm:prSet presAssocID="{0919689D-79C5-46C0-AD4A-2F8173915A70}" presName="hierChild5" presStyleCnt="0"/>
      <dgm:spPr/>
    </dgm:pt>
    <dgm:pt modelId="{B1953F28-1B46-4B84-AE10-912CC14F94A1}" type="pres">
      <dgm:prSet presAssocID="{358150AE-2D03-44CC-BC75-50E5A81CE1AE}" presName="Name35" presStyleLbl="parChTrans1D4" presStyleIdx="4" presStyleCnt="9"/>
      <dgm:spPr/>
      <dgm:t>
        <a:bodyPr/>
        <a:lstStyle/>
        <a:p>
          <a:endParaRPr lang="en-ZA"/>
        </a:p>
      </dgm:t>
    </dgm:pt>
    <dgm:pt modelId="{94289849-1F04-47D0-AD09-8D002A50AED5}" type="pres">
      <dgm:prSet presAssocID="{DD585AF3-C961-4DD7-9603-5D43195490BF}" presName="hierRoot2" presStyleCnt="0">
        <dgm:presLayoutVars>
          <dgm:hierBranch val="init"/>
        </dgm:presLayoutVars>
      </dgm:prSet>
      <dgm:spPr/>
    </dgm:pt>
    <dgm:pt modelId="{EBD6FDE8-5D95-4D33-9099-6832A94CA8A1}" type="pres">
      <dgm:prSet presAssocID="{DD585AF3-C961-4DD7-9603-5D43195490BF}" presName="rootComposite" presStyleCnt="0"/>
      <dgm:spPr/>
    </dgm:pt>
    <dgm:pt modelId="{3FA9EB45-8F21-4FEE-B3C2-6F9B1EBAC9CE}" type="pres">
      <dgm:prSet presAssocID="{DD585AF3-C961-4DD7-9603-5D43195490BF}" presName="rootText" presStyleLbl="node4" presStyleIdx="4" presStyleCnt="9">
        <dgm:presLayoutVars>
          <dgm:chPref val="3"/>
        </dgm:presLayoutVars>
      </dgm:prSet>
      <dgm:spPr/>
      <dgm:t>
        <a:bodyPr/>
        <a:lstStyle/>
        <a:p>
          <a:endParaRPr lang="en-ZA"/>
        </a:p>
      </dgm:t>
    </dgm:pt>
    <dgm:pt modelId="{4AFD35E6-8CBF-4DA0-8D5E-33D46E6B27FD}" type="pres">
      <dgm:prSet presAssocID="{DD585AF3-C961-4DD7-9603-5D43195490BF}" presName="rootConnector" presStyleLbl="node4" presStyleIdx="4" presStyleCnt="9"/>
      <dgm:spPr/>
      <dgm:t>
        <a:bodyPr/>
        <a:lstStyle/>
        <a:p>
          <a:endParaRPr lang="en-ZA"/>
        </a:p>
      </dgm:t>
    </dgm:pt>
    <dgm:pt modelId="{56040E99-FBDC-4BF5-9354-57902FE38E0B}" type="pres">
      <dgm:prSet presAssocID="{DD585AF3-C961-4DD7-9603-5D43195490BF}" presName="hierChild4" presStyleCnt="0"/>
      <dgm:spPr/>
    </dgm:pt>
    <dgm:pt modelId="{E1C68C91-17CA-41F8-9A92-D0336780B721}" type="pres">
      <dgm:prSet presAssocID="{DD585AF3-C961-4DD7-9603-5D43195490BF}" presName="hierChild5" presStyleCnt="0"/>
      <dgm:spPr/>
    </dgm:pt>
    <dgm:pt modelId="{A4446F11-07B6-4A64-8518-830EF4398A65}" type="pres">
      <dgm:prSet presAssocID="{7BDFB328-ACA7-4168-96ED-D5439D71D784}" presName="hierChild5" presStyleCnt="0"/>
      <dgm:spPr/>
    </dgm:pt>
    <dgm:pt modelId="{6A355ADA-0902-465B-B50F-999E444A30AB}" type="pres">
      <dgm:prSet presAssocID="{A22F3DB3-BD76-4952-9FFD-7D2381ABBF7B}" presName="Name35" presStyleLbl="parChTrans1D3" presStyleIdx="1" presStyleCnt="3"/>
      <dgm:spPr/>
      <dgm:t>
        <a:bodyPr/>
        <a:lstStyle/>
        <a:p>
          <a:endParaRPr lang="en-ZA"/>
        </a:p>
      </dgm:t>
    </dgm:pt>
    <dgm:pt modelId="{82C24262-F9D9-42E9-B4BF-E739C527EAC9}" type="pres">
      <dgm:prSet presAssocID="{2F30C731-10B3-4147-887D-668EB884424A}" presName="hierRoot2" presStyleCnt="0">
        <dgm:presLayoutVars>
          <dgm:hierBranch val="init"/>
        </dgm:presLayoutVars>
      </dgm:prSet>
      <dgm:spPr/>
    </dgm:pt>
    <dgm:pt modelId="{3D35F1FE-DFE3-48B0-BCBE-246D788743E8}" type="pres">
      <dgm:prSet presAssocID="{2F30C731-10B3-4147-887D-668EB884424A}" presName="rootComposite" presStyleCnt="0"/>
      <dgm:spPr/>
    </dgm:pt>
    <dgm:pt modelId="{6FC114EB-89F3-4C63-A598-E8E741FC8C4C}" type="pres">
      <dgm:prSet presAssocID="{2F30C731-10B3-4147-887D-668EB884424A}" presName="rootText" presStyleLbl="node3" presStyleIdx="1" presStyleCnt="3" custScaleX="136184" custScaleY="180637">
        <dgm:presLayoutVars>
          <dgm:chPref val="3"/>
        </dgm:presLayoutVars>
      </dgm:prSet>
      <dgm:spPr/>
      <dgm:t>
        <a:bodyPr/>
        <a:lstStyle/>
        <a:p>
          <a:endParaRPr lang="en-ZA"/>
        </a:p>
      </dgm:t>
    </dgm:pt>
    <dgm:pt modelId="{DE7C38D2-EA73-4E31-A5CD-A7BAA8F3990A}" type="pres">
      <dgm:prSet presAssocID="{2F30C731-10B3-4147-887D-668EB884424A}" presName="rootConnector" presStyleLbl="node3" presStyleIdx="1" presStyleCnt="3"/>
      <dgm:spPr/>
      <dgm:t>
        <a:bodyPr/>
        <a:lstStyle/>
        <a:p>
          <a:endParaRPr lang="en-ZA"/>
        </a:p>
      </dgm:t>
    </dgm:pt>
    <dgm:pt modelId="{A1EBBAD1-E569-4D01-9EF9-9A97765CD81C}" type="pres">
      <dgm:prSet presAssocID="{2F30C731-10B3-4147-887D-668EB884424A}" presName="hierChild4" presStyleCnt="0"/>
      <dgm:spPr/>
    </dgm:pt>
    <dgm:pt modelId="{989A78C7-5F32-475E-B3CE-C5EDC88C5BE1}" type="pres">
      <dgm:prSet presAssocID="{2F30C731-10B3-4147-887D-668EB884424A}" presName="hierChild5" presStyleCnt="0"/>
      <dgm:spPr/>
    </dgm:pt>
    <dgm:pt modelId="{2A08C69F-3E14-4691-9CA3-6BD45972BEAD}" type="pres">
      <dgm:prSet presAssocID="{E44AF5B8-8CBD-48AC-812C-CB59D57211A2}" presName="Name35" presStyleLbl="parChTrans1D3" presStyleIdx="2" presStyleCnt="3"/>
      <dgm:spPr/>
      <dgm:t>
        <a:bodyPr/>
        <a:lstStyle/>
        <a:p>
          <a:endParaRPr lang="en-ZA"/>
        </a:p>
      </dgm:t>
    </dgm:pt>
    <dgm:pt modelId="{DC0DC228-AFBD-4158-B096-CF50AB5EB605}" type="pres">
      <dgm:prSet presAssocID="{7CA5D450-D3E8-4B1C-8583-99E3CF4F2FDF}" presName="hierRoot2" presStyleCnt="0">
        <dgm:presLayoutVars>
          <dgm:hierBranch/>
        </dgm:presLayoutVars>
      </dgm:prSet>
      <dgm:spPr/>
    </dgm:pt>
    <dgm:pt modelId="{C68A1AD6-7863-4481-8B19-183BE5BCF182}" type="pres">
      <dgm:prSet presAssocID="{7CA5D450-D3E8-4B1C-8583-99E3CF4F2FDF}" presName="rootComposite" presStyleCnt="0"/>
      <dgm:spPr/>
    </dgm:pt>
    <dgm:pt modelId="{D79B4A18-3FD7-4C8D-93BE-5B6B73808DF7}" type="pres">
      <dgm:prSet presAssocID="{7CA5D450-D3E8-4B1C-8583-99E3CF4F2FDF}" presName="rootText" presStyleLbl="node3" presStyleIdx="2" presStyleCnt="3" custScaleX="154774" custScaleY="148382">
        <dgm:presLayoutVars>
          <dgm:chPref val="3"/>
        </dgm:presLayoutVars>
      </dgm:prSet>
      <dgm:spPr/>
      <dgm:t>
        <a:bodyPr/>
        <a:lstStyle/>
        <a:p>
          <a:endParaRPr lang="en-ZA"/>
        </a:p>
      </dgm:t>
    </dgm:pt>
    <dgm:pt modelId="{B2590E20-CBED-41F2-8694-AC615670B11D}" type="pres">
      <dgm:prSet presAssocID="{7CA5D450-D3E8-4B1C-8583-99E3CF4F2FDF}" presName="rootConnector" presStyleLbl="node3" presStyleIdx="2" presStyleCnt="3"/>
      <dgm:spPr/>
      <dgm:t>
        <a:bodyPr/>
        <a:lstStyle/>
        <a:p>
          <a:endParaRPr lang="en-ZA"/>
        </a:p>
      </dgm:t>
    </dgm:pt>
    <dgm:pt modelId="{BFE23549-1370-4E8A-93A2-F7D3A3F30A79}" type="pres">
      <dgm:prSet presAssocID="{7CA5D450-D3E8-4B1C-8583-99E3CF4F2FDF}" presName="hierChild4" presStyleCnt="0"/>
      <dgm:spPr/>
    </dgm:pt>
    <dgm:pt modelId="{6493536F-5321-429C-9BDF-29273AFC8889}" type="pres">
      <dgm:prSet presAssocID="{4CD928F9-B496-4BA3-A626-3CD7920792ED}" presName="Name35" presStyleLbl="parChTrans1D4" presStyleIdx="5" presStyleCnt="9"/>
      <dgm:spPr/>
      <dgm:t>
        <a:bodyPr/>
        <a:lstStyle/>
        <a:p>
          <a:endParaRPr lang="en-ZA"/>
        </a:p>
      </dgm:t>
    </dgm:pt>
    <dgm:pt modelId="{BCB8DA2B-AB2D-4790-BB67-9238E75754BA}" type="pres">
      <dgm:prSet presAssocID="{9AABF458-05E4-4A02-997F-859BABD4879A}" presName="hierRoot2" presStyleCnt="0">
        <dgm:presLayoutVars>
          <dgm:hierBranch/>
        </dgm:presLayoutVars>
      </dgm:prSet>
      <dgm:spPr/>
    </dgm:pt>
    <dgm:pt modelId="{5449F711-6DB3-4EBB-883D-DD0EEEA49D3A}" type="pres">
      <dgm:prSet presAssocID="{9AABF458-05E4-4A02-997F-859BABD4879A}" presName="rootComposite" presStyleCnt="0"/>
      <dgm:spPr/>
    </dgm:pt>
    <dgm:pt modelId="{8DE2EF42-C6C9-4934-991F-D27407C896CF}" type="pres">
      <dgm:prSet presAssocID="{9AABF458-05E4-4A02-997F-859BABD4879A}" presName="rootText" presStyleLbl="node4" presStyleIdx="5" presStyleCnt="9">
        <dgm:presLayoutVars>
          <dgm:chPref val="3"/>
        </dgm:presLayoutVars>
      </dgm:prSet>
      <dgm:spPr/>
      <dgm:t>
        <a:bodyPr/>
        <a:lstStyle/>
        <a:p>
          <a:endParaRPr lang="en-ZA"/>
        </a:p>
      </dgm:t>
    </dgm:pt>
    <dgm:pt modelId="{0C4AF701-B1FD-44CF-A4F5-22558C226A6D}" type="pres">
      <dgm:prSet presAssocID="{9AABF458-05E4-4A02-997F-859BABD4879A}" presName="rootConnector" presStyleLbl="node4" presStyleIdx="5" presStyleCnt="9"/>
      <dgm:spPr/>
      <dgm:t>
        <a:bodyPr/>
        <a:lstStyle/>
        <a:p>
          <a:endParaRPr lang="en-ZA"/>
        </a:p>
      </dgm:t>
    </dgm:pt>
    <dgm:pt modelId="{16239548-3047-46F5-AC77-2F89C1949F0E}" type="pres">
      <dgm:prSet presAssocID="{9AABF458-05E4-4A02-997F-859BABD4879A}" presName="hierChild4" presStyleCnt="0"/>
      <dgm:spPr/>
    </dgm:pt>
    <dgm:pt modelId="{21725007-8257-4D51-8F0D-DFCF52EC853C}" type="pres">
      <dgm:prSet presAssocID="{9AABF458-05E4-4A02-997F-859BABD4879A}" presName="hierChild5" presStyleCnt="0"/>
      <dgm:spPr/>
    </dgm:pt>
    <dgm:pt modelId="{3F63F70B-21D0-466D-A102-4E2653D0B6B2}" type="pres">
      <dgm:prSet presAssocID="{A14D1895-1347-4E45-90B9-511B61588CAB}" presName="Name35" presStyleLbl="parChTrans1D4" presStyleIdx="6" presStyleCnt="9"/>
      <dgm:spPr/>
      <dgm:t>
        <a:bodyPr/>
        <a:lstStyle/>
        <a:p>
          <a:endParaRPr lang="en-ZA"/>
        </a:p>
      </dgm:t>
    </dgm:pt>
    <dgm:pt modelId="{7BE34EC1-9762-4FA7-8F52-266D56C9A076}" type="pres">
      <dgm:prSet presAssocID="{D83AB765-54FF-4431-891C-730226A80E87}" presName="hierRoot2" presStyleCnt="0">
        <dgm:presLayoutVars>
          <dgm:hierBranch/>
        </dgm:presLayoutVars>
      </dgm:prSet>
      <dgm:spPr/>
    </dgm:pt>
    <dgm:pt modelId="{894AB713-28EE-4679-BB2C-0368C051B3C5}" type="pres">
      <dgm:prSet presAssocID="{D83AB765-54FF-4431-891C-730226A80E87}" presName="rootComposite" presStyleCnt="0"/>
      <dgm:spPr/>
    </dgm:pt>
    <dgm:pt modelId="{A04201B9-8422-462E-878F-AA805231BDDD}" type="pres">
      <dgm:prSet presAssocID="{D83AB765-54FF-4431-891C-730226A80E87}" presName="rootText" presStyleLbl="node4" presStyleIdx="6" presStyleCnt="9">
        <dgm:presLayoutVars>
          <dgm:chPref val="3"/>
        </dgm:presLayoutVars>
      </dgm:prSet>
      <dgm:spPr/>
      <dgm:t>
        <a:bodyPr/>
        <a:lstStyle/>
        <a:p>
          <a:endParaRPr lang="en-ZA"/>
        </a:p>
      </dgm:t>
    </dgm:pt>
    <dgm:pt modelId="{70A1EB54-E1AC-468C-B9E2-F67145F07648}" type="pres">
      <dgm:prSet presAssocID="{D83AB765-54FF-4431-891C-730226A80E87}" presName="rootConnector" presStyleLbl="node4" presStyleIdx="6" presStyleCnt="9"/>
      <dgm:spPr/>
      <dgm:t>
        <a:bodyPr/>
        <a:lstStyle/>
        <a:p>
          <a:endParaRPr lang="en-ZA"/>
        </a:p>
      </dgm:t>
    </dgm:pt>
    <dgm:pt modelId="{BB311AAE-32C9-41EC-AA8B-C588CA5E9E84}" type="pres">
      <dgm:prSet presAssocID="{D83AB765-54FF-4431-891C-730226A80E87}" presName="hierChild4" presStyleCnt="0"/>
      <dgm:spPr/>
    </dgm:pt>
    <dgm:pt modelId="{0ACCA6DA-1F61-4B53-B407-9AAE0D42D270}" type="pres">
      <dgm:prSet presAssocID="{D83AB765-54FF-4431-891C-730226A80E87}" presName="hierChild5" presStyleCnt="0"/>
      <dgm:spPr/>
    </dgm:pt>
    <dgm:pt modelId="{3846FFB5-E535-43FB-88E2-C8A38CD91135}" type="pres">
      <dgm:prSet presAssocID="{EC7E2D73-1731-479F-88E8-2921D72E789C}" presName="Name35" presStyleLbl="parChTrans1D4" presStyleIdx="7" presStyleCnt="9"/>
      <dgm:spPr/>
      <dgm:t>
        <a:bodyPr/>
        <a:lstStyle/>
        <a:p>
          <a:endParaRPr lang="en-ZA"/>
        </a:p>
      </dgm:t>
    </dgm:pt>
    <dgm:pt modelId="{C2CBC299-9562-4190-A883-A6AB15D76119}" type="pres">
      <dgm:prSet presAssocID="{6A27EA17-4E8F-482E-A7EB-B49511DF97D1}" presName="hierRoot2" presStyleCnt="0">
        <dgm:presLayoutVars>
          <dgm:hierBranch val="init"/>
        </dgm:presLayoutVars>
      </dgm:prSet>
      <dgm:spPr/>
    </dgm:pt>
    <dgm:pt modelId="{46D33766-2040-41AC-8F00-06E172DCC7A9}" type="pres">
      <dgm:prSet presAssocID="{6A27EA17-4E8F-482E-A7EB-B49511DF97D1}" presName="rootComposite" presStyleCnt="0"/>
      <dgm:spPr/>
    </dgm:pt>
    <dgm:pt modelId="{B2F21A77-255F-4121-BD44-6FDD3CE5028F}" type="pres">
      <dgm:prSet presAssocID="{6A27EA17-4E8F-482E-A7EB-B49511DF97D1}" presName="rootText" presStyleLbl="node4" presStyleIdx="7" presStyleCnt="9" custScaleY="160953">
        <dgm:presLayoutVars>
          <dgm:chPref val="3"/>
        </dgm:presLayoutVars>
      </dgm:prSet>
      <dgm:spPr/>
      <dgm:t>
        <a:bodyPr/>
        <a:lstStyle/>
        <a:p>
          <a:endParaRPr lang="en-ZA"/>
        </a:p>
      </dgm:t>
    </dgm:pt>
    <dgm:pt modelId="{A2135FCE-B060-4D64-BF6D-E9DD56CB424A}" type="pres">
      <dgm:prSet presAssocID="{6A27EA17-4E8F-482E-A7EB-B49511DF97D1}" presName="rootConnector" presStyleLbl="node4" presStyleIdx="7" presStyleCnt="9"/>
      <dgm:spPr/>
      <dgm:t>
        <a:bodyPr/>
        <a:lstStyle/>
        <a:p>
          <a:endParaRPr lang="en-ZA"/>
        </a:p>
      </dgm:t>
    </dgm:pt>
    <dgm:pt modelId="{C2D54D8B-D58C-4113-8B01-5E56849AF469}" type="pres">
      <dgm:prSet presAssocID="{6A27EA17-4E8F-482E-A7EB-B49511DF97D1}" presName="hierChild4" presStyleCnt="0"/>
      <dgm:spPr/>
    </dgm:pt>
    <dgm:pt modelId="{8ECB0FA9-25BE-40F8-928D-E12CFC949856}" type="pres">
      <dgm:prSet presAssocID="{6A27EA17-4E8F-482E-A7EB-B49511DF97D1}" presName="hierChild5" presStyleCnt="0"/>
      <dgm:spPr/>
    </dgm:pt>
    <dgm:pt modelId="{12E4AAFC-48AE-4EBA-9E34-7CB9A050FFC8}" type="pres">
      <dgm:prSet presAssocID="{66AEE7D1-28C4-40DC-8D19-E5AE24440BF8}" presName="Name35" presStyleLbl="parChTrans1D4" presStyleIdx="8" presStyleCnt="9"/>
      <dgm:spPr/>
      <dgm:t>
        <a:bodyPr/>
        <a:lstStyle/>
        <a:p>
          <a:endParaRPr lang="en-ZA"/>
        </a:p>
      </dgm:t>
    </dgm:pt>
    <dgm:pt modelId="{B1E307EA-DAE9-4852-9213-F90771D61268}" type="pres">
      <dgm:prSet presAssocID="{F7939194-C48E-4083-AE73-7619C5D864FB}" presName="hierRoot2" presStyleCnt="0">
        <dgm:presLayoutVars>
          <dgm:hierBranch val="init"/>
        </dgm:presLayoutVars>
      </dgm:prSet>
      <dgm:spPr/>
    </dgm:pt>
    <dgm:pt modelId="{FE6743A6-D386-4ACD-B380-806BBF575DD1}" type="pres">
      <dgm:prSet presAssocID="{F7939194-C48E-4083-AE73-7619C5D864FB}" presName="rootComposite" presStyleCnt="0"/>
      <dgm:spPr/>
    </dgm:pt>
    <dgm:pt modelId="{BA5C6761-77F8-44A3-A6D8-8B8A4B2705AF}" type="pres">
      <dgm:prSet presAssocID="{F7939194-C48E-4083-AE73-7619C5D864FB}" presName="rootText" presStyleLbl="node4" presStyleIdx="8" presStyleCnt="9">
        <dgm:presLayoutVars>
          <dgm:chPref val="3"/>
        </dgm:presLayoutVars>
      </dgm:prSet>
      <dgm:spPr/>
      <dgm:t>
        <a:bodyPr/>
        <a:lstStyle/>
        <a:p>
          <a:endParaRPr lang="en-ZA"/>
        </a:p>
      </dgm:t>
    </dgm:pt>
    <dgm:pt modelId="{E3FB4EE6-7731-460F-9285-BD324703C751}" type="pres">
      <dgm:prSet presAssocID="{F7939194-C48E-4083-AE73-7619C5D864FB}" presName="rootConnector" presStyleLbl="node4" presStyleIdx="8" presStyleCnt="9"/>
      <dgm:spPr/>
      <dgm:t>
        <a:bodyPr/>
        <a:lstStyle/>
        <a:p>
          <a:endParaRPr lang="en-ZA"/>
        </a:p>
      </dgm:t>
    </dgm:pt>
    <dgm:pt modelId="{FF77F9E1-94E7-4629-8B31-3AF599B4F097}" type="pres">
      <dgm:prSet presAssocID="{F7939194-C48E-4083-AE73-7619C5D864FB}" presName="hierChild4" presStyleCnt="0"/>
      <dgm:spPr/>
    </dgm:pt>
    <dgm:pt modelId="{C125E67E-6403-4105-8E62-F464F505746F}" type="pres">
      <dgm:prSet presAssocID="{F7939194-C48E-4083-AE73-7619C5D864FB}" presName="hierChild5" presStyleCnt="0"/>
      <dgm:spPr/>
    </dgm:pt>
    <dgm:pt modelId="{8E6F0982-075A-496A-A95A-9A89800130AB}" type="pres">
      <dgm:prSet presAssocID="{7CA5D450-D3E8-4B1C-8583-99E3CF4F2FDF}" presName="hierChild5" presStyleCnt="0"/>
      <dgm:spPr/>
    </dgm:pt>
    <dgm:pt modelId="{990487B1-1D45-4AB5-B171-F9C1722E7466}" type="pres">
      <dgm:prSet presAssocID="{F5FE252E-1194-4DA1-AFCE-D55D1C662F97}" presName="hierChild5" presStyleCnt="0"/>
      <dgm:spPr/>
    </dgm:pt>
    <dgm:pt modelId="{6C81772A-3A82-49AC-A991-4CCDEB2839DF}" type="pres">
      <dgm:prSet presAssocID="{F671B481-F07E-4D1F-8B31-69622C8BFE81}" presName="hierChild3" presStyleCnt="0"/>
      <dgm:spPr/>
    </dgm:pt>
  </dgm:ptLst>
  <dgm:cxnLst>
    <dgm:cxn modelId="{958C28A1-61B8-4C55-8C58-3FB39649D07B}" type="presOf" srcId="{9C9F96B9-7D1F-449E-9DA7-3A8E891B37A3}" destId="{C18F5B54-5D06-476A-989C-58712C405F26}" srcOrd="0" destOrd="0" presId="urn:microsoft.com/office/officeart/2005/8/layout/orgChart1"/>
    <dgm:cxn modelId="{091F87E0-7603-40EC-BAB1-570456611D5C}" type="presOf" srcId="{7CA5D450-D3E8-4B1C-8583-99E3CF4F2FDF}" destId="{D79B4A18-3FD7-4C8D-93BE-5B6B73808DF7}" srcOrd="0" destOrd="0" presId="urn:microsoft.com/office/officeart/2005/8/layout/orgChart1"/>
    <dgm:cxn modelId="{53A9BEE8-5F3C-4974-AFD4-DEB81BDEE289}" srcId="{7BDFB328-ACA7-4168-96ED-D5439D71D784}" destId="{DD585AF3-C961-4DD7-9603-5D43195490BF}" srcOrd="4" destOrd="0" parTransId="{358150AE-2D03-44CC-BC75-50E5A81CE1AE}" sibTransId="{71E5DC67-8D03-49C5-8C64-06626F01D5B1}"/>
    <dgm:cxn modelId="{80291DE7-672D-4D59-B108-3B5BEFEFEE1D}" srcId="{7BDFB328-ACA7-4168-96ED-D5439D71D784}" destId="{8B9E907F-F4F4-450A-96C9-A0D70FCC1DF4}" srcOrd="1" destOrd="0" parTransId="{938E9611-EB8F-4626-A057-FDA6A0252D82}" sibTransId="{C194B519-A904-4218-9770-21BE9587AC81}"/>
    <dgm:cxn modelId="{9CC5F43B-B893-476F-870F-5242B3391D8A}" type="presOf" srcId="{DD585AF3-C961-4DD7-9603-5D43195490BF}" destId="{3FA9EB45-8F21-4FEE-B3C2-6F9B1EBAC9CE}" srcOrd="0" destOrd="0" presId="urn:microsoft.com/office/officeart/2005/8/layout/orgChart1"/>
    <dgm:cxn modelId="{F17CB2A3-ED4E-4760-AC5D-39D6B8264B14}" type="presOf" srcId="{9AABF458-05E4-4A02-997F-859BABD4879A}" destId="{0C4AF701-B1FD-44CF-A4F5-22558C226A6D}" srcOrd="1" destOrd="0" presId="urn:microsoft.com/office/officeart/2005/8/layout/orgChart1"/>
    <dgm:cxn modelId="{1803AAFF-8D25-4DA2-AFD8-CD81B1A4F7C3}" type="presOf" srcId="{0919689D-79C5-46C0-AD4A-2F8173915A70}" destId="{2C7138B1-79A8-4B96-BDB4-7476754E6248}" srcOrd="0" destOrd="0" presId="urn:microsoft.com/office/officeart/2005/8/layout/orgChart1"/>
    <dgm:cxn modelId="{7DA957A5-8C9D-428F-8011-3B04357D8158}" type="presOf" srcId="{4CD928F9-B496-4BA3-A626-3CD7920792ED}" destId="{6493536F-5321-429C-9BDF-29273AFC8889}" srcOrd="0" destOrd="0" presId="urn:microsoft.com/office/officeart/2005/8/layout/orgChart1"/>
    <dgm:cxn modelId="{93BD8C64-568C-4A1A-BE89-B7CBAD6D37B8}" type="presOf" srcId="{7BDFB328-ACA7-4168-96ED-D5439D71D784}" destId="{8286E3A7-1EE8-4BF6-BC24-C75DD33EFF4B}" srcOrd="1" destOrd="0" presId="urn:microsoft.com/office/officeart/2005/8/layout/orgChart1"/>
    <dgm:cxn modelId="{28A1445B-DA96-4441-87CD-A2833BBCD3A4}" type="presOf" srcId="{9FA045B4-EA3D-4119-96E4-9A75698EC014}" destId="{B4223D08-B4A5-4125-BAE0-E5098B4CD53B}" srcOrd="0" destOrd="0" presId="urn:microsoft.com/office/officeart/2005/8/layout/orgChart1"/>
    <dgm:cxn modelId="{A0DB42D3-06B5-4759-80F0-624C63BF77F8}" type="presOf" srcId="{E44AF5B8-8CBD-48AC-812C-CB59D57211A2}" destId="{2A08C69F-3E14-4691-9CA3-6BD45972BEAD}" srcOrd="0" destOrd="0" presId="urn:microsoft.com/office/officeart/2005/8/layout/orgChart1"/>
    <dgm:cxn modelId="{F9529710-76D7-4B7A-AAD9-A973DB782A37}" type="presOf" srcId="{66AEE7D1-28C4-40DC-8D19-E5AE24440BF8}" destId="{12E4AAFC-48AE-4EBA-9E34-7CB9A050FFC8}" srcOrd="0" destOrd="0" presId="urn:microsoft.com/office/officeart/2005/8/layout/orgChart1"/>
    <dgm:cxn modelId="{8FFAC9C0-1B7F-4FCA-90E1-9D7D3644821E}" type="presOf" srcId="{A22F3DB3-BD76-4952-9FFD-7D2381ABBF7B}" destId="{6A355ADA-0902-465B-B50F-999E444A30AB}" srcOrd="0" destOrd="0" presId="urn:microsoft.com/office/officeart/2005/8/layout/orgChart1"/>
    <dgm:cxn modelId="{409FFC56-6CB7-4D35-B555-A7593C6E67D0}" type="presOf" srcId="{012F370F-A4DB-4241-BA60-86F60974A1B2}" destId="{0292CD43-F79B-4B56-91BD-8AFC8301A289}" srcOrd="0" destOrd="0" presId="urn:microsoft.com/office/officeart/2005/8/layout/orgChart1"/>
    <dgm:cxn modelId="{B76FA050-BC38-463E-9B1E-530AD7A4C4CD}" type="presOf" srcId="{C70BC9DA-D426-4FB0-A904-E2FACE79939D}" destId="{03B2A01C-5400-4EDE-9B35-AD61330E7D24}" srcOrd="0" destOrd="0" presId="urn:microsoft.com/office/officeart/2005/8/layout/orgChart1"/>
    <dgm:cxn modelId="{065B8645-9301-479B-81E2-61B9C32C6A86}" type="presOf" srcId="{2F30C731-10B3-4147-887D-668EB884424A}" destId="{6FC114EB-89F3-4C63-A598-E8E741FC8C4C}" srcOrd="0" destOrd="0" presId="urn:microsoft.com/office/officeart/2005/8/layout/orgChart1"/>
    <dgm:cxn modelId="{15468E66-2EFC-4388-888F-02831598C16E}" type="presOf" srcId="{F7939194-C48E-4083-AE73-7619C5D864FB}" destId="{E3FB4EE6-7731-460F-9285-BD324703C751}" srcOrd="1" destOrd="0" presId="urn:microsoft.com/office/officeart/2005/8/layout/orgChart1"/>
    <dgm:cxn modelId="{6CBE7C22-4A07-4ED3-AC71-899DDFFC0DCE}" type="presOf" srcId="{0919689D-79C5-46C0-AD4A-2F8173915A70}" destId="{B1597499-47E2-4EB2-A11E-4FCB17FC0844}" srcOrd="1" destOrd="0" presId="urn:microsoft.com/office/officeart/2005/8/layout/orgChart1"/>
    <dgm:cxn modelId="{3F9A0133-B877-493C-BA63-DBAF50ACE09C}" type="presOf" srcId="{DCE25D70-3694-4B91-8AB4-583044E209AF}" destId="{7A8B23FC-58F7-4DFC-A0C1-321CCFC0DC39}" srcOrd="0" destOrd="0" presId="urn:microsoft.com/office/officeart/2005/8/layout/orgChart1"/>
    <dgm:cxn modelId="{8331DC18-8899-4948-A73D-CB2219EA1AD4}" srcId="{7CA5D450-D3E8-4B1C-8583-99E3CF4F2FDF}" destId="{9AABF458-05E4-4A02-997F-859BABD4879A}" srcOrd="0" destOrd="0" parTransId="{4CD928F9-B496-4BA3-A626-3CD7920792ED}" sibTransId="{B88027BD-6188-4FE2-9822-D72AE41EE2B3}"/>
    <dgm:cxn modelId="{F81A2AB7-6358-4734-8F82-73E5FA7AEA04}" type="presOf" srcId="{EC7E2D73-1731-479F-88E8-2921D72E789C}" destId="{3846FFB5-E535-43FB-88E2-C8A38CD91135}" srcOrd="0" destOrd="0" presId="urn:microsoft.com/office/officeart/2005/8/layout/orgChart1"/>
    <dgm:cxn modelId="{D7AF9A18-C8E0-46A5-B408-23DD801AD188}" srcId="{7BDFB328-ACA7-4168-96ED-D5439D71D784}" destId="{9A944455-ED66-421D-A024-91286B2E5EB4}" srcOrd="0" destOrd="0" parTransId="{DCE25D70-3694-4B91-8AB4-583044E209AF}" sibTransId="{CD0FF614-C2D6-44E9-871F-4F8F9E7C83D1}"/>
    <dgm:cxn modelId="{1033B411-E3F2-4AD0-A4D1-DC0BD5365126}" type="presOf" srcId="{F5FE252E-1194-4DA1-AFCE-D55D1C662F97}" destId="{2B2D8668-9300-41F4-AF73-9ABF0EFD7757}" srcOrd="1" destOrd="0" presId="urn:microsoft.com/office/officeart/2005/8/layout/orgChart1"/>
    <dgm:cxn modelId="{85E91F3B-B7B4-4C42-AB62-EF5132395445}" srcId="{F5FE252E-1194-4DA1-AFCE-D55D1C662F97}" destId="{2F30C731-10B3-4147-887D-668EB884424A}" srcOrd="1" destOrd="0" parTransId="{A22F3DB3-BD76-4952-9FFD-7D2381ABBF7B}" sibTransId="{6749B396-5609-4C46-8700-254AA6BAD53D}"/>
    <dgm:cxn modelId="{EDFFD8EE-B23E-4764-9832-492F0939D931}" srcId="{7CA5D450-D3E8-4B1C-8583-99E3CF4F2FDF}" destId="{D83AB765-54FF-4431-891C-730226A80E87}" srcOrd="1" destOrd="0" parTransId="{A14D1895-1347-4E45-90B9-511B61588CAB}" sibTransId="{0C009FAE-BD79-42D8-9047-7DC55304A4EE}"/>
    <dgm:cxn modelId="{F88A6BE5-8555-4DD4-A15A-34C35B45BFCA}" srcId="{7BDFB328-ACA7-4168-96ED-D5439D71D784}" destId="{0919689D-79C5-46C0-AD4A-2F8173915A70}" srcOrd="3" destOrd="0" parTransId="{5A40055F-4A32-4C0C-AEB9-B09BC4557FA8}" sibTransId="{791A995E-BD9E-4B39-A714-9487DBB23491}"/>
    <dgm:cxn modelId="{402C5BD7-4801-4117-A590-81F2C75AEDBB}" type="presOf" srcId="{F671B481-F07E-4D1F-8B31-69622C8BFE81}" destId="{4587959D-7237-4CA5-9915-0FF4F93E6BA8}" srcOrd="1" destOrd="0" presId="urn:microsoft.com/office/officeart/2005/8/layout/orgChart1"/>
    <dgm:cxn modelId="{40AD9FE9-F4EC-4500-A205-22FEA2489910}" srcId="{F5FE252E-1194-4DA1-AFCE-D55D1C662F97}" destId="{7CA5D450-D3E8-4B1C-8583-99E3CF4F2FDF}" srcOrd="2" destOrd="0" parTransId="{E44AF5B8-8CBD-48AC-812C-CB59D57211A2}" sibTransId="{54D88261-9A60-4F6C-81CE-672F37763B18}"/>
    <dgm:cxn modelId="{4E0128EA-2A60-4053-AA2A-608769421A90}" type="presOf" srcId="{7CA5D450-D3E8-4B1C-8583-99E3CF4F2FDF}" destId="{B2590E20-CBED-41F2-8694-AC615670B11D}" srcOrd="1" destOrd="0" presId="urn:microsoft.com/office/officeart/2005/8/layout/orgChart1"/>
    <dgm:cxn modelId="{DF1EA978-FF24-48F0-97E2-20C9175B545B}" type="presOf" srcId="{F5FE252E-1194-4DA1-AFCE-D55D1C662F97}" destId="{A2DF3FCE-026E-4A1C-95EA-F40697C0084C}" srcOrd="0" destOrd="0" presId="urn:microsoft.com/office/officeart/2005/8/layout/orgChart1"/>
    <dgm:cxn modelId="{203F0C22-E59B-4770-8F05-4F1238A931CA}" type="presOf" srcId="{F671B481-F07E-4D1F-8B31-69622C8BFE81}" destId="{02A82763-71C9-4F2D-90EB-AE726B169B44}" srcOrd="0" destOrd="0" presId="urn:microsoft.com/office/officeart/2005/8/layout/orgChart1"/>
    <dgm:cxn modelId="{0C5DF720-0BE1-422A-9CE3-DF53C29BFF1B}" type="presOf" srcId="{358150AE-2D03-44CC-BC75-50E5A81CE1AE}" destId="{B1953F28-1B46-4B84-AE10-912CC14F94A1}" srcOrd="0" destOrd="0" presId="urn:microsoft.com/office/officeart/2005/8/layout/orgChart1"/>
    <dgm:cxn modelId="{3DC8D137-C1F1-4227-8026-13830CCA59A4}" type="presOf" srcId="{9FA045B4-EA3D-4119-96E4-9A75698EC014}" destId="{6747445B-6813-46B5-B458-D174E975E8CC}" srcOrd="1" destOrd="0" presId="urn:microsoft.com/office/officeart/2005/8/layout/orgChart1"/>
    <dgm:cxn modelId="{5C6C4DB9-CBB9-44A5-8569-467C73A6D6E2}" srcId="{7CA5D450-D3E8-4B1C-8583-99E3CF4F2FDF}" destId="{F7939194-C48E-4083-AE73-7619C5D864FB}" srcOrd="3" destOrd="0" parTransId="{66AEE7D1-28C4-40DC-8D19-E5AE24440BF8}" sibTransId="{C9056ADC-2D68-4081-A155-EB1D0F1E5334}"/>
    <dgm:cxn modelId="{91CEFA12-DE91-4AF0-B85C-0487C59AA605}" type="presOf" srcId="{8B9E907F-F4F4-450A-96C9-A0D70FCC1DF4}" destId="{55904707-A342-42C2-8605-A62F92395DB2}" srcOrd="1" destOrd="0" presId="urn:microsoft.com/office/officeart/2005/8/layout/orgChart1"/>
    <dgm:cxn modelId="{EFF2FFC4-7FA1-40CB-9279-AF92F88DA821}" type="presOf" srcId="{7BDFB328-ACA7-4168-96ED-D5439D71D784}" destId="{724B1731-C344-4638-AFAA-FF85680C7E60}" srcOrd="0" destOrd="0" presId="urn:microsoft.com/office/officeart/2005/8/layout/orgChart1"/>
    <dgm:cxn modelId="{68CDEC58-B546-4DE8-A813-9B9F1E355D84}" srcId="{F5FE252E-1194-4DA1-AFCE-D55D1C662F97}" destId="{7BDFB328-ACA7-4168-96ED-D5439D71D784}" srcOrd="0" destOrd="0" parTransId="{9C9F96B9-7D1F-449E-9DA7-3A8E891B37A3}" sibTransId="{A8D1ADC9-DB25-481A-8B6A-0BF677E8EE6C}"/>
    <dgm:cxn modelId="{D554D7D7-0888-40C3-9EFF-1625979D6C48}" type="presOf" srcId="{9AABF458-05E4-4A02-997F-859BABD4879A}" destId="{8DE2EF42-C6C9-4934-991F-D27407C896CF}" srcOrd="0" destOrd="0" presId="urn:microsoft.com/office/officeart/2005/8/layout/orgChart1"/>
    <dgm:cxn modelId="{EB6B4EE9-56ED-4775-9B8A-6860B2AE4C90}" type="presOf" srcId="{8B9E907F-F4F4-450A-96C9-A0D70FCC1DF4}" destId="{4A29731B-3744-4CF4-BC47-6A86FDC9DC57}" srcOrd="0" destOrd="0" presId="urn:microsoft.com/office/officeart/2005/8/layout/orgChart1"/>
    <dgm:cxn modelId="{B0866DA9-0773-4D90-8549-52A934CB34DA}" type="presOf" srcId="{2F30C731-10B3-4147-887D-668EB884424A}" destId="{DE7C38D2-EA73-4E31-A5CD-A7BAA8F3990A}" srcOrd="1" destOrd="0" presId="urn:microsoft.com/office/officeart/2005/8/layout/orgChart1"/>
    <dgm:cxn modelId="{AEB0CD13-10AD-4F0B-AA47-1853A04895D6}" type="presOf" srcId="{A14D1895-1347-4E45-90B9-511B61588CAB}" destId="{3F63F70B-21D0-466D-A102-4E2653D0B6B2}" srcOrd="0" destOrd="0" presId="urn:microsoft.com/office/officeart/2005/8/layout/orgChart1"/>
    <dgm:cxn modelId="{A6948CA9-5F35-47FF-9FBC-18D6E1F4BBB5}" type="presOf" srcId="{938E9611-EB8F-4626-A057-FDA6A0252D82}" destId="{8433646D-1BBE-409E-9E65-8FF959F9FE3E}" srcOrd="0" destOrd="0" presId="urn:microsoft.com/office/officeart/2005/8/layout/orgChart1"/>
    <dgm:cxn modelId="{AF068587-BFD5-4221-BF16-D3B3AF76092D}" type="presOf" srcId="{FC42AD1C-116E-4394-8EA2-3BD92C83D019}" destId="{84C9A59C-6D69-4697-8079-AD3A579D2317}" srcOrd="0" destOrd="0" presId="urn:microsoft.com/office/officeart/2005/8/layout/orgChart1"/>
    <dgm:cxn modelId="{4574ECCE-AAF1-4311-B690-B88ACE2B0BBC}" type="presOf" srcId="{9A944455-ED66-421D-A024-91286B2E5EB4}" destId="{0DD96C53-A102-4D9F-8C70-A1773AE2DD7F}" srcOrd="0" destOrd="0" presId="urn:microsoft.com/office/officeart/2005/8/layout/orgChart1"/>
    <dgm:cxn modelId="{C3D4F985-44BD-4B76-855C-D01148DFB018}" type="presOf" srcId="{6A27EA17-4E8F-482E-A7EB-B49511DF97D1}" destId="{B2F21A77-255F-4121-BD44-6FDD3CE5028F}" srcOrd="0" destOrd="0" presId="urn:microsoft.com/office/officeart/2005/8/layout/orgChart1"/>
    <dgm:cxn modelId="{9DEF22D3-3F32-4A95-AA2B-F1B650E4B095}" srcId="{C70BC9DA-D426-4FB0-A904-E2FACE79939D}" destId="{F671B481-F07E-4D1F-8B31-69622C8BFE81}" srcOrd="0" destOrd="0" parTransId="{1B80F4B1-050A-4C4D-9D0C-298A2BD4B873}" sibTransId="{4F3362A3-827C-430C-B73B-2431FD9D6E74}"/>
    <dgm:cxn modelId="{6E39CB14-A48C-4420-A6B3-0053D18D1865}" type="presOf" srcId="{9A944455-ED66-421D-A024-91286B2E5EB4}" destId="{28682008-DB0A-4E53-87F8-ED299718B6D3}" srcOrd="1" destOrd="0" presId="urn:microsoft.com/office/officeart/2005/8/layout/orgChart1"/>
    <dgm:cxn modelId="{1A830BEB-7D4A-479D-ABA4-D383A338F2D4}" type="presOf" srcId="{5A40055F-4A32-4C0C-AEB9-B09BC4557FA8}" destId="{1D38595C-1417-4932-8D5E-B7CA12732EF6}" srcOrd="0" destOrd="0" presId="urn:microsoft.com/office/officeart/2005/8/layout/orgChart1"/>
    <dgm:cxn modelId="{88DDC37D-0EB7-4793-B7E4-3734A9D6E848}" type="presOf" srcId="{D83AB765-54FF-4431-891C-730226A80E87}" destId="{70A1EB54-E1AC-468C-B9E2-F67145F07648}" srcOrd="1" destOrd="0" presId="urn:microsoft.com/office/officeart/2005/8/layout/orgChart1"/>
    <dgm:cxn modelId="{56AAE10E-3243-4EFE-9848-FB1BE7897153}" srcId="{7CA5D450-D3E8-4B1C-8583-99E3CF4F2FDF}" destId="{6A27EA17-4E8F-482E-A7EB-B49511DF97D1}" srcOrd="2" destOrd="0" parTransId="{EC7E2D73-1731-479F-88E8-2921D72E789C}" sibTransId="{A383D60A-D248-491D-A3A0-50B413A3FC86}"/>
    <dgm:cxn modelId="{96537E75-B2FA-40B8-BFD0-B3F9E50792D8}" srcId="{7BDFB328-ACA7-4168-96ED-D5439D71D784}" destId="{9FA045B4-EA3D-4119-96E4-9A75698EC014}" srcOrd="2" destOrd="0" parTransId="{FC42AD1C-116E-4394-8EA2-3BD92C83D019}" sibTransId="{05FE0CB8-2442-40E2-A5C5-360B86A03E0A}"/>
    <dgm:cxn modelId="{39EA859E-947F-4E83-B2C8-BFBB1DFE7B3B}" srcId="{F671B481-F07E-4D1F-8B31-69622C8BFE81}" destId="{F5FE252E-1194-4DA1-AFCE-D55D1C662F97}" srcOrd="0" destOrd="0" parTransId="{012F370F-A4DB-4241-BA60-86F60974A1B2}" sibTransId="{F18D0543-4619-4C13-9C80-5257B31A3A14}"/>
    <dgm:cxn modelId="{24059CE3-61A9-4208-BBED-3BB9C93078D3}" type="presOf" srcId="{6A27EA17-4E8F-482E-A7EB-B49511DF97D1}" destId="{A2135FCE-B060-4D64-BF6D-E9DD56CB424A}" srcOrd="1" destOrd="0" presId="urn:microsoft.com/office/officeart/2005/8/layout/orgChart1"/>
    <dgm:cxn modelId="{5B237422-A5E0-48D5-8DC6-59E2291E0A28}" type="presOf" srcId="{DD585AF3-C961-4DD7-9603-5D43195490BF}" destId="{4AFD35E6-8CBF-4DA0-8D5E-33D46E6B27FD}" srcOrd="1" destOrd="0" presId="urn:microsoft.com/office/officeart/2005/8/layout/orgChart1"/>
    <dgm:cxn modelId="{61384ACE-5831-4C08-85F5-013EF17ADEDC}" type="presOf" srcId="{F7939194-C48E-4083-AE73-7619C5D864FB}" destId="{BA5C6761-77F8-44A3-A6D8-8B8A4B2705AF}" srcOrd="0" destOrd="0" presId="urn:microsoft.com/office/officeart/2005/8/layout/orgChart1"/>
    <dgm:cxn modelId="{6F521033-AA3A-4B92-A153-2CFDC5902AB9}" type="presOf" srcId="{D83AB765-54FF-4431-891C-730226A80E87}" destId="{A04201B9-8422-462E-878F-AA805231BDDD}" srcOrd="0" destOrd="0" presId="urn:microsoft.com/office/officeart/2005/8/layout/orgChart1"/>
    <dgm:cxn modelId="{24C7C5AB-1405-4259-8C2B-96D34E6C285D}" type="presParOf" srcId="{03B2A01C-5400-4EDE-9B35-AD61330E7D24}" destId="{91A317B4-C563-4FF8-8655-D6DF5FF31977}" srcOrd="0" destOrd="0" presId="urn:microsoft.com/office/officeart/2005/8/layout/orgChart1"/>
    <dgm:cxn modelId="{FCC87B0F-32FB-4537-82A6-1BAD6EDFA4FE}" type="presParOf" srcId="{91A317B4-C563-4FF8-8655-D6DF5FF31977}" destId="{F3B36A97-72D1-4E8F-81AA-2ECFCFF211AB}" srcOrd="0" destOrd="0" presId="urn:microsoft.com/office/officeart/2005/8/layout/orgChart1"/>
    <dgm:cxn modelId="{15C61B66-07E6-4240-9A06-B33C387C2EDE}" type="presParOf" srcId="{F3B36A97-72D1-4E8F-81AA-2ECFCFF211AB}" destId="{02A82763-71C9-4F2D-90EB-AE726B169B44}" srcOrd="0" destOrd="0" presId="urn:microsoft.com/office/officeart/2005/8/layout/orgChart1"/>
    <dgm:cxn modelId="{A032816B-ED07-41A3-8651-CA3B0178CB7B}" type="presParOf" srcId="{F3B36A97-72D1-4E8F-81AA-2ECFCFF211AB}" destId="{4587959D-7237-4CA5-9915-0FF4F93E6BA8}" srcOrd="1" destOrd="0" presId="urn:microsoft.com/office/officeart/2005/8/layout/orgChart1"/>
    <dgm:cxn modelId="{85B2BBA3-93C6-4644-8D1D-F334081E0D6C}" type="presParOf" srcId="{91A317B4-C563-4FF8-8655-D6DF5FF31977}" destId="{BA5B2991-2DF9-4832-B20A-2352B779F099}" srcOrd="1" destOrd="0" presId="urn:microsoft.com/office/officeart/2005/8/layout/orgChart1"/>
    <dgm:cxn modelId="{3225BF08-8845-4653-A8FD-504F6A350D35}" type="presParOf" srcId="{BA5B2991-2DF9-4832-B20A-2352B779F099}" destId="{0292CD43-F79B-4B56-91BD-8AFC8301A289}" srcOrd="0" destOrd="0" presId="urn:microsoft.com/office/officeart/2005/8/layout/orgChart1"/>
    <dgm:cxn modelId="{48CDF3C6-65DA-4EF3-9E7C-CDBD7CAD50FD}" type="presParOf" srcId="{BA5B2991-2DF9-4832-B20A-2352B779F099}" destId="{4C425F5C-C112-4511-B177-0CC98EA24273}" srcOrd="1" destOrd="0" presId="urn:microsoft.com/office/officeart/2005/8/layout/orgChart1"/>
    <dgm:cxn modelId="{B7448ECE-1898-473A-BCEB-63265B175931}" type="presParOf" srcId="{4C425F5C-C112-4511-B177-0CC98EA24273}" destId="{9CD8FC02-DF06-42B1-869F-93C097B7E776}" srcOrd="0" destOrd="0" presId="urn:microsoft.com/office/officeart/2005/8/layout/orgChart1"/>
    <dgm:cxn modelId="{736147DE-6877-4B44-95C2-78379565E0A5}" type="presParOf" srcId="{9CD8FC02-DF06-42B1-869F-93C097B7E776}" destId="{A2DF3FCE-026E-4A1C-95EA-F40697C0084C}" srcOrd="0" destOrd="0" presId="urn:microsoft.com/office/officeart/2005/8/layout/orgChart1"/>
    <dgm:cxn modelId="{C0E3E7CA-AB41-4DEF-BED3-5E587CFF3384}" type="presParOf" srcId="{9CD8FC02-DF06-42B1-869F-93C097B7E776}" destId="{2B2D8668-9300-41F4-AF73-9ABF0EFD7757}" srcOrd="1" destOrd="0" presId="urn:microsoft.com/office/officeart/2005/8/layout/orgChart1"/>
    <dgm:cxn modelId="{C89AE125-4109-4593-B3BB-E401EEA2CE9F}" type="presParOf" srcId="{4C425F5C-C112-4511-B177-0CC98EA24273}" destId="{50625A27-346C-4BF4-B42D-1CFB70BE99A1}" srcOrd="1" destOrd="0" presId="urn:microsoft.com/office/officeart/2005/8/layout/orgChart1"/>
    <dgm:cxn modelId="{97DB10E4-81BB-40AC-9435-91BE85E9E0F8}" type="presParOf" srcId="{50625A27-346C-4BF4-B42D-1CFB70BE99A1}" destId="{C18F5B54-5D06-476A-989C-58712C405F26}" srcOrd="0" destOrd="0" presId="urn:microsoft.com/office/officeart/2005/8/layout/orgChart1"/>
    <dgm:cxn modelId="{8069CC5E-DD7C-4495-AA5B-ECDF1E0A813F}" type="presParOf" srcId="{50625A27-346C-4BF4-B42D-1CFB70BE99A1}" destId="{D298B152-38B2-4B3A-9A66-E4E77D969B5C}" srcOrd="1" destOrd="0" presId="urn:microsoft.com/office/officeart/2005/8/layout/orgChart1"/>
    <dgm:cxn modelId="{82978DC2-CF7C-41E5-9D22-48879FD6CD64}" type="presParOf" srcId="{D298B152-38B2-4B3A-9A66-E4E77D969B5C}" destId="{530E199F-0DAC-4269-89ED-EB98A19AFF76}" srcOrd="0" destOrd="0" presId="urn:microsoft.com/office/officeart/2005/8/layout/orgChart1"/>
    <dgm:cxn modelId="{ABAAF3A1-483D-4861-BDFE-55EFBC1D6D06}" type="presParOf" srcId="{530E199F-0DAC-4269-89ED-EB98A19AFF76}" destId="{724B1731-C344-4638-AFAA-FF85680C7E60}" srcOrd="0" destOrd="0" presId="urn:microsoft.com/office/officeart/2005/8/layout/orgChart1"/>
    <dgm:cxn modelId="{322E394D-4232-489B-B25F-FB932843D977}" type="presParOf" srcId="{530E199F-0DAC-4269-89ED-EB98A19AFF76}" destId="{8286E3A7-1EE8-4BF6-BC24-C75DD33EFF4B}" srcOrd="1" destOrd="0" presId="urn:microsoft.com/office/officeart/2005/8/layout/orgChart1"/>
    <dgm:cxn modelId="{07AEF7D3-7153-4F69-AC50-8A56527007A2}" type="presParOf" srcId="{D298B152-38B2-4B3A-9A66-E4E77D969B5C}" destId="{8A74BB17-E9B7-4277-8588-06A73B320D7A}" srcOrd="1" destOrd="0" presId="urn:microsoft.com/office/officeart/2005/8/layout/orgChart1"/>
    <dgm:cxn modelId="{FDAA9E37-4DCB-4319-81B0-73B4F2A61851}" type="presParOf" srcId="{8A74BB17-E9B7-4277-8588-06A73B320D7A}" destId="{7A8B23FC-58F7-4DFC-A0C1-321CCFC0DC39}" srcOrd="0" destOrd="0" presId="urn:microsoft.com/office/officeart/2005/8/layout/orgChart1"/>
    <dgm:cxn modelId="{7079E9E8-4812-4795-9656-00E4CF4FDDD8}" type="presParOf" srcId="{8A74BB17-E9B7-4277-8588-06A73B320D7A}" destId="{877308F4-2541-4CF7-844D-6E95263B18D4}" srcOrd="1" destOrd="0" presId="urn:microsoft.com/office/officeart/2005/8/layout/orgChart1"/>
    <dgm:cxn modelId="{B627D96B-A945-4715-9185-07CB3EA82619}" type="presParOf" srcId="{877308F4-2541-4CF7-844D-6E95263B18D4}" destId="{2748A46C-0079-4920-B7A7-6F4DC42720C2}" srcOrd="0" destOrd="0" presId="urn:microsoft.com/office/officeart/2005/8/layout/orgChart1"/>
    <dgm:cxn modelId="{62A0FBF5-D71A-44A8-A08C-172059488933}" type="presParOf" srcId="{2748A46C-0079-4920-B7A7-6F4DC42720C2}" destId="{0DD96C53-A102-4D9F-8C70-A1773AE2DD7F}" srcOrd="0" destOrd="0" presId="urn:microsoft.com/office/officeart/2005/8/layout/orgChart1"/>
    <dgm:cxn modelId="{4C1D5C4F-722D-4F17-AE8E-B850998EAA96}" type="presParOf" srcId="{2748A46C-0079-4920-B7A7-6F4DC42720C2}" destId="{28682008-DB0A-4E53-87F8-ED299718B6D3}" srcOrd="1" destOrd="0" presId="urn:microsoft.com/office/officeart/2005/8/layout/orgChart1"/>
    <dgm:cxn modelId="{2F3D4DCA-CCC0-404B-93B9-2391635B5971}" type="presParOf" srcId="{877308F4-2541-4CF7-844D-6E95263B18D4}" destId="{ACC7A8FC-4881-4507-BFF6-36E04F24A68B}" srcOrd="1" destOrd="0" presId="urn:microsoft.com/office/officeart/2005/8/layout/orgChart1"/>
    <dgm:cxn modelId="{AB71AA0F-E122-48EE-9671-E2D3446BFFDC}" type="presParOf" srcId="{877308F4-2541-4CF7-844D-6E95263B18D4}" destId="{274672F5-BCDF-4224-B979-93EFB382B03D}" srcOrd="2" destOrd="0" presId="urn:microsoft.com/office/officeart/2005/8/layout/orgChart1"/>
    <dgm:cxn modelId="{73AA6947-77EE-44DB-AC29-C5CA000EA91C}" type="presParOf" srcId="{8A74BB17-E9B7-4277-8588-06A73B320D7A}" destId="{8433646D-1BBE-409E-9E65-8FF959F9FE3E}" srcOrd="2" destOrd="0" presId="urn:microsoft.com/office/officeart/2005/8/layout/orgChart1"/>
    <dgm:cxn modelId="{7B3D2CAD-6E7A-49B6-80C4-CFF0FB56B059}" type="presParOf" srcId="{8A74BB17-E9B7-4277-8588-06A73B320D7A}" destId="{C9BF2194-BD37-4656-9E4E-12ED7B2FAD60}" srcOrd="3" destOrd="0" presId="urn:microsoft.com/office/officeart/2005/8/layout/orgChart1"/>
    <dgm:cxn modelId="{93E8344B-2A38-4295-A9B2-0591B1C3E7F8}" type="presParOf" srcId="{C9BF2194-BD37-4656-9E4E-12ED7B2FAD60}" destId="{DCF2D2E2-B42B-4F97-BE21-67C087C2E0CA}" srcOrd="0" destOrd="0" presId="urn:microsoft.com/office/officeart/2005/8/layout/orgChart1"/>
    <dgm:cxn modelId="{0EFFAB80-0D0B-4D75-BCCA-A1AF69DF122A}" type="presParOf" srcId="{DCF2D2E2-B42B-4F97-BE21-67C087C2E0CA}" destId="{4A29731B-3744-4CF4-BC47-6A86FDC9DC57}" srcOrd="0" destOrd="0" presId="urn:microsoft.com/office/officeart/2005/8/layout/orgChart1"/>
    <dgm:cxn modelId="{DD84018C-BD28-4412-AFDE-F4CA37D4E314}" type="presParOf" srcId="{DCF2D2E2-B42B-4F97-BE21-67C087C2E0CA}" destId="{55904707-A342-42C2-8605-A62F92395DB2}" srcOrd="1" destOrd="0" presId="urn:microsoft.com/office/officeart/2005/8/layout/orgChart1"/>
    <dgm:cxn modelId="{B50317C2-72C8-4869-A6E9-3E5D2D5096ED}" type="presParOf" srcId="{C9BF2194-BD37-4656-9E4E-12ED7B2FAD60}" destId="{C5A8F130-A2DD-4BDA-B2A2-84CB7C166091}" srcOrd="1" destOrd="0" presId="urn:microsoft.com/office/officeart/2005/8/layout/orgChart1"/>
    <dgm:cxn modelId="{F6F246A5-2FE4-419C-9793-730F26E0CFDF}" type="presParOf" srcId="{C9BF2194-BD37-4656-9E4E-12ED7B2FAD60}" destId="{06EB5983-8085-4448-A8CF-65BAFEC40E82}" srcOrd="2" destOrd="0" presId="urn:microsoft.com/office/officeart/2005/8/layout/orgChart1"/>
    <dgm:cxn modelId="{B283CD63-AF01-47E8-BE88-A2915F018E46}" type="presParOf" srcId="{8A74BB17-E9B7-4277-8588-06A73B320D7A}" destId="{84C9A59C-6D69-4697-8079-AD3A579D2317}" srcOrd="4" destOrd="0" presId="urn:microsoft.com/office/officeart/2005/8/layout/orgChart1"/>
    <dgm:cxn modelId="{79895F35-6F0E-49C7-BEE7-E191DBC180C3}" type="presParOf" srcId="{8A74BB17-E9B7-4277-8588-06A73B320D7A}" destId="{747A50D8-FD5E-47BD-9C17-9CECB8577125}" srcOrd="5" destOrd="0" presId="urn:microsoft.com/office/officeart/2005/8/layout/orgChart1"/>
    <dgm:cxn modelId="{BF30617A-4182-4F4C-9823-D161A6B4D9A5}" type="presParOf" srcId="{747A50D8-FD5E-47BD-9C17-9CECB8577125}" destId="{144AF1D9-4D66-4188-B576-4E2EEF58D587}" srcOrd="0" destOrd="0" presId="urn:microsoft.com/office/officeart/2005/8/layout/orgChart1"/>
    <dgm:cxn modelId="{ACE7C520-ECDC-4C95-BF4A-C9E72130C8BF}" type="presParOf" srcId="{144AF1D9-4D66-4188-B576-4E2EEF58D587}" destId="{B4223D08-B4A5-4125-BAE0-E5098B4CD53B}" srcOrd="0" destOrd="0" presId="urn:microsoft.com/office/officeart/2005/8/layout/orgChart1"/>
    <dgm:cxn modelId="{019F9D27-7E8F-4A7D-A2B1-F215554D957C}" type="presParOf" srcId="{144AF1D9-4D66-4188-B576-4E2EEF58D587}" destId="{6747445B-6813-46B5-B458-D174E975E8CC}" srcOrd="1" destOrd="0" presId="urn:microsoft.com/office/officeart/2005/8/layout/orgChart1"/>
    <dgm:cxn modelId="{E53F2791-CE29-4128-8EC5-CE0281BF9B8B}" type="presParOf" srcId="{747A50D8-FD5E-47BD-9C17-9CECB8577125}" destId="{A6268692-3413-4205-AEDB-B887BD386DA6}" srcOrd="1" destOrd="0" presId="urn:microsoft.com/office/officeart/2005/8/layout/orgChart1"/>
    <dgm:cxn modelId="{485F014C-12EF-472A-98F3-80C6DB1AC3A6}" type="presParOf" srcId="{747A50D8-FD5E-47BD-9C17-9CECB8577125}" destId="{178456A4-56E9-411E-89FD-79FD6C24ADFE}" srcOrd="2" destOrd="0" presId="urn:microsoft.com/office/officeart/2005/8/layout/orgChart1"/>
    <dgm:cxn modelId="{C3C5D0AE-78F2-467A-AEB7-72BF7E691374}" type="presParOf" srcId="{8A74BB17-E9B7-4277-8588-06A73B320D7A}" destId="{1D38595C-1417-4932-8D5E-B7CA12732EF6}" srcOrd="6" destOrd="0" presId="urn:microsoft.com/office/officeart/2005/8/layout/orgChart1"/>
    <dgm:cxn modelId="{D2314EC6-80B8-4101-A118-810FB8807708}" type="presParOf" srcId="{8A74BB17-E9B7-4277-8588-06A73B320D7A}" destId="{BE3F6760-010D-42AE-8557-8BDEEA5791BB}" srcOrd="7" destOrd="0" presId="urn:microsoft.com/office/officeart/2005/8/layout/orgChart1"/>
    <dgm:cxn modelId="{12A081FA-AE70-4D4A-B610-B53037136F8C}" type="presParOf" srcId="{BE3F6760-010D-42AE-8557-8BDEEA5791BB}" destId="{2416095C-8793-4033-9AD1-3E646DE65F5E}" srcOrd="0" destOrd="0" presId="urn:microsoft.com/office/officeart/2005/8/layout/orgChart1"/>
    <dgm:cxn modelId="{F65B3D3C-00D8-479E-A81B-02C8CE4C597B}" type="presParOf" srcId="{2416095C-8793-4033-9AD1-3E646DE65F5E}" destId="{2C7138B1-79A8-4B96-BDB4-7476754E6248}" srcOrd="0" destOrd="0" presId="urn:microsoft.com/office/officeart/2005/8/layout/orgChart1"/>
    <dgm:cxn modelId="{0E85BA16-F8A6-4BF6-B1CA-9D06A175A3DC}" type="presParOf" srcId="{2416095C-8793-4033-9AD1-3E646DE65F5E}" destId="{B1597499-47E2-4EB2-A11E-4FCB17FC0844}" srcOrd="1" destOrd="0" presId="urn:microsoft.com/office/officeart/2005/8/layout/orgChart1"/>
    <dgm:cxn modelId="{862FE152-1F36-41C8-B71C-CBB2E79E4EED}" type="presParOf" srcId="{BE3F6760-010D-42AE-8557-8BDEEA5791BB}" destId="{DC99732A-B3F9-4499-8711-606EAADFEA24}" srcOrd="1" destOrd="0" presId="urn:microsoft.com/office/officeart/2005/8/layout/orgChart1"/>
    <dgm:cxn modelId="{BA5E777C-FB29-466E-A12F-D0F79972E878}" type="presParOf" srcId="{BE3F6760-010D-42AE-8557-8BDEEA5791BB}" destId="{C6168877-DE45-45C9-B9C5-2AD24A6BFE50}" srcOrd="2" destOrd="0" presId="urn:microsoft.com/office/officeart/2005/8/layout/orgChart1"/>
    <dgm:cxn modelId="{57EA7B77-D7B2-4803-9105-254DCCB5977B}" type="presParOf" srcId="{8A74BB17-E9B7-4277-8588-06A73B320D7A}" destId="{B1953F28-1B46-4B84-AE10-912CC14F94A1}" srcOrd="8" destOrd="0" presId="urn:microsoft.com/office/officeart/2005/8/layout/orgChart1"/>
    <dgm:cxn modelId="{D27A2541-4629-4266-BE2B-8BDAFE4D1B49}" type="presParOf" srcId="{8A74BB17-E9B7-4277-8588-06A73B320D7A}" destId="{94289849-1F04-47D0-AD09-8D002A50AED5}" srcOrd="9" destOrd="0" presId="urn:microsoft.com/office/officeart/2005/8/layout/orgChart1"/>
    <dgm:cxn modelId="{0E384C81-E871-43FC-A9F1-54F6439332E0}" type="presParOf" srcId="{94289849-1F04-47D0-AD09-8D002A50AED5}" destId="{EBD6FDE8-5D95-4D33-9099-6832A94CA8A1}" srcOrd="0" destOrd="0" presId="urn:microsoft.com/office/officeart/2005/8/layout/orgChart1"/>
    <dgm:cxn modelId="{846C1C04-7F61-4D48-825C-BABA94461D69}" type="presParOf" srcId="{EBD6FDE8-5D95-4D33-9099-6832A94CA8A1}" destId="{3FA9EB45-8F21-4FEE-B3C2-6F9B1EBAC9CE}" srcOrd="0" destOrd="0" presId="urn:microsoft.com/office/officeart/2005/8/layout/orgChart1"/>
    <dgm:cxn modelId="{BB252D7A-38E6-4E35-91A1-C3C4D529C31E}" type="presParOf" srcId="{EBD6FDE8-5D95-4D33-9099-6832A94CA8A1}" destId="{4AFD35E6-8CBF-4DA0-8D5E-33D46E6B27FD}" srcOrd="1" destOrd="0" presId="urn:microsoft.com/office/officeart/2005/8/layout/orgChart1"/>
    <dgm:cxn modelId="{125E7779-1210-4339-91FD-F1E93158F20E}" type="presParOf" srcId="{94289849-1F04-47D0-AD09-8D002A50AED5}" destId="{56040E99-FBDC-4BF5-9354-57902FE38E0B}" srcOrd="1" destOrd="0" presId="urn:microsoft.com/office/officeart/2005/8/layout/orgChart1"/>
    <dgm:cxn modelId="{57C32DB9-7490-449B-8D5B-B5ACC130DFA4}" type="presParOf" srcId="{94289849-1F04-47D0-AD09-8D002A50AED5}" destId="{E1C68C91-17CA-41F8-9A92-D0336780B721}" srcOrd="2" destOrd="0" presId="urn:microsoft.com/office/officeart/2005/8/layout/orgChart1"/>
    <dgm:cxn modelId="{97D7296B-66CD-4509-91A2-FA6E2DB2FA04}" type="presParOf" srcId="{D298B152-38B2-4B3A-9A66-E4E77D969B5C}" destId="{A4446F11-07B6-4A64-8518-830EF4398A65}" srcOrd="2" destOrd="0" presId="urn:microsoft.com/office/officeart/2005/8/layout/orgChart1"/>
    <dgm:cxn modelId="{3A40598F-78F6-458B-A4FA-8C8714087959}" type="presParOf" srcId="{50625A27-346C-4BF4-B42D-1CFB70BE99A1}" destId="{6A355ADA-0902-465B-B50F-999E444A30AB}" srcOrd="2" destOrd="0" presId="urn:microsoft.com/office/officeart/2005/8/layout/orgChart1"/>
    <dgm:cxn modelId="{DBE74ADB-154B-4254-8435-EB9E6B5EB4AD}" type="presParOf" srcId="{50625A27-346C-4BF4-B42D-1CFB70BE99A1}" destId="{82C24262-F9D9-42E9-B4BF-E739C527EAC9}" srcOrd="3" destOrd="0" presId="urn:microsoft.com/office/officeart/2005/8/layout/orgChart1"/>
    <dgm:cxn modelId="{C683C3E2-5E91-47AE-88CA-7562E1FE5C56}" type="presParOf" srcId="{82C24262-F9D9-42E9-B4BF-E739C527EAC9}" destId="{3D35F1FE-DFE3-48B0-BCBE-246D788743E8}" srcOrd="0" destOrd="0" presId="urn:microsoft.com/office/officeart/2005/8/layout/orgChart1"/>
    <dgm:cxn modelId="{8BC3FCBB-2F8D-44DA-ABF6-0F0955AA60B5}" type="presParOf" srcId="{3D35F1FE-DFE3-48B0-BCBE-246D788743E8}" destId="{6FC114EB-89F3-4C63-A598-E8E741FC8C4C}" srcOrd="0" destOrd="0" presId="urn:microsoft.com/office/officeart/2005/8/layout/orgChart1"/>
    <dgm:cxn modelId="{7B6DC528-D87E-41A7-B673-9CD6225308EE}" type="presParOf" srcId="{3D35F1FE-DFE3-48B0-BCBE-246D788743E8}" destId="{DE7C38D2-EA73-4E31-A5CD-A7BAA8F3990A}" srcOrd="1" destOrd="0" presId="urn:microsoft.com/office/officeart/2005/8/layout/orgChart1"/>
    <dgm:cxn modelId="{A316E563-76D9-4D6C-993F-F2021D36D1CB}" type="presParOf" srcId="{82C24262-F9D9-42E9-B4BF-E739C527EAC9}" destId="{A1EBBAD1-E569-4D01-9EF9-9A97765CD81C}" srcOrd="1" destOrd="0" presId="urn:microsoft.com/office/officeart/2005/8/layout/orgChart1"/>
    <dgm:cxn modelId="{D4F21419-1B0A-4951-A5EF-30D804934B54}" type="presParOf" srcId="{82C24262-F9D9-42E9-B4BF-E739C527EAC9}" destId="{989A78C7-5F32-475E-B3CE-C5EDC88C5BE1}" srcOrd="2" destOrd="0" presId="urn:microsoft.com/office/officeart/2005/8/layout/orgChart1"/>
    <dgm:cxn modelId="{ADFC418A-BC19-41FE-ABFE-A3DBC8A001E7}" type="presParOf" srcId="{50625A27-346C-4BF4-B42D-1CFB70BE99A1}" destId="{2A08C69F-3E14-4691-9CA3-6BD45972BEAD}" srcOrd="4" destOrd="0" presId="urn:microsoft.com/office/officeart/2005/8/layout/orgChart1"/>
    <dgm:cxn modelId="{A54D4787-124F-4F0E-AAEB-D6F51FC230D6}" type="presParOf" srcId="{50625A27-346C-4BF4-B42D-1CFB70BE99A1}" destId="{DC0DC228-AFBD-4158-B096-CF50AB5EB605}" srcOrd="5" destOrd="0" presId="urn:microsoft.com/office/officeart/2005/8/layout/orgChart1"/>
    <dgm:cxn modelId="{B29005FF-FF96-4AE5-B5A6-0F9371A1C975}" type="presParOf" srcId="{DC0DC228-AFBD-4158-B096-CF50AB5EB605}" destId="{C68A1AD6-7863-4481-8B19-183BE5BCF182}" srcOrd="0" destOrd="0" presId="urn:microsoft.com/office/officeart/2005/8/layout/orgChart1"/>
    <dgm:cxn modelId="{A382397F-845A-4BE6-9DE1-970A329B7075}" type="presParOf" srcId="{C68A1AD6-7863-4481-8B19-183BE5BCF182}" destId="{D79B4A18-3FD7-4C8D-93BE-5B6B73808DF7}" srcOrd="0" destOrd="0" presId="urn:microsoft.com/office/officeart/2005/8/layout/orgChart1"/>
    <dgm:cxn modelId="{0998E6A5-8059-4D29-813D-A999D86AE36A}" type="presParOf" srcId="{C68A1AD6-7863-4481-8B19-183BE5BCF182}" destId="{B2590E20-CBED-41F2-8694-AC615670B11D}" srcOrd="1" destOrd="0" presId="urn:microsoft.com/office/officeart/2005/8/layout/orgChart1"/>
    <dgm:cxn modelId="{6E6337D2-39C7-4B64-9D3C-EB9B60AE3211}" type="presParOf" srcId="{DC0DC228-AFBD-4158-B096-CF50AB5EB605}" destId="{BFE23549-1370-4E8A-93A2-F7D3A3F30A79}" srcOrd="1" destOrd="0" presId="urn:microsoft.com/office/officeart/2005/8/layout/orgChart1"/>
    <dgm:cxn modelId="{60C05AB4-C112-4EDF-BFA2-C0868A5481D4}" type="presParOf" srcId="{BFE23549-1370-4E8A-93A2-F7D3A3F30A79}" destId="{6493536F-5321-429C-9BDF-29273AFC8889}" srcOrd="0" destOrd="0" presId="urn:microsoft.com/office/officeart/2005/8/layout/orgChart1"/>
    <dgm:cxn modelId="{68D9E45F-AB16-4585-BBA7-8D40971D21A2}" type="presParOf" srcId="{BFE23549-1370-4E8A-93A2-F7D3A3F30A79}" destId="{BCB8DA2B-AB2D-4790-BB67-9238E75754BA}" srcOrd="1" destOrd="0" presId="urn:microsoft.com/office/officeart/2005/8/layout/orgChart1"/>
    <dgm:cxn modelId="{98945777-23E0-400E-BB96-0B571BE5DEB6}" type="presParOf" srcId="{BCB8DA2B-AB2D-4790-BB67-9238E75754BA}" destId="{5449F711-6DB3-4EBB-883D-DD0EEEA49D3A}" srcOrd="0" destOrd="0" presId="urn:microsoft.com/office/officeart/2005/8/layout/orgChart1"/>
    <dgm:cxn modelId="{24D20037-7632-4E34-862B-2EBE5B07A431}" type="presParOf" srcId="{5449F711-6DB3-4EBB-883D-DD0EEEA49D3A}" destId="{8DE2EF42-C6C9-4934-991F-D27407C896CF}" srcOrd="0" destOrd="0" presId="urn:microsoft.com/office/officeart/2005/8/layout/orgChart1"/>
    <dgm:cxn modelId="{AAA448C1-AD9D-460B-B9AD-7C54C26A69AB}" type="presParOf" srcId="{5449F711-6DB3-4EBB-883D-DD0EEEA49D3A}" destId="{0C4AF701-B1FD-44CF-A4F5-22558C226A6D}" srcOrd="1" destOrd="0" presId="urn:microsoft.com/office/officeart/2005/8/layout/orgChart1"/>
    <dgm:cxn modelId="{FDBDF4EB-4BF4-44CC-B04F-9B2B3C0487C8}" type="presParOf" srcId="{BCB8DA2B-AB2D-4790-BB67-9238E75754BA}" destId="{16239548-3047-46F5-AC77-2F89C1949F0E}" srcOrd="1" destOrd="0" presId="urn:microsoft.com/office/officeart/2005/8/layout/orgChart1"/>
    <dgm:cxn modelId="{2679137B-8AC9-47E7-837E-EF20FEBFB70A}" type="presParOf" srcId="{BCB8DA2B-AB2D-4790-BB67-9238E75754BA}" destId="{21725007-8257-4D51-8F0D-DFCF52EC853C}" srcOrd="2" destOrd="0" presId="urn:microsoft.com/office/officeart/2005/8/layout/orgChart1"/>
    <dgm:cxn modelId="{DA6B7708-8443-4D99-A17A-ACAC72CC1A0E}" type="presParOf" srcId="{BFE23549-1370-4E8A-93A2-F7D3A3F30A79}" destId="{3F63F70B-21D0-466D-A102-4E2653D0B6B2}" srcOrd="2" destOrd="0" presId="urn:microsoft.com/office/officeart/2005/8/layout/orgChart1"/>
    <dgm:cxn modelId="{5BA32055-1D37-49C3-9471-CBDB0C1E88E5}" type="presParOf" srcId="{BFE23549-1370-4E8A-93A2-F7D3A3F30A79}" destId="{7BE34EC1-9762-4FA7-8F52-266D56C9A076}" srcOrd="3" destOrd="0" presId="urn:microsoft.com/office/officeart/2005/8/layout/orgChart1"/>
    <dgm:cxn modelId="{9503FA23-50ED-4D14-B2A9-4FDDCDDEC48D}" type="presParOf" srcId="{7BE34EC1-9762-4FA7-8F52-266D56C9A076}" destId="{894AB713-28EE-4679-BB2C-0368C051B3C5}" srcOrd="0" destOrd="0" presId="urn:microsoft.com/office/officeart/2005/8/layout/orgChart1"/>
    <dgm:cxn modelId="{4F7CE7C4-BF0B-472C-9E94-915683CC577D}" type="presParOf" srcId="{894AB713-28EE-4679-BB2C-0368C051B3C5}" destId="{A04201B9-8422-462E-878F-AA805231BDDD}" srcOrd="0" destOrd="0" presId="urn:microsoft.com/office/officeart/2005/8/layout/orgChart1"/>
    <dgm:cxn modelId="{015709EC-572F-4F87-8BE5-FB4587CF0B9D}" type="presParOf" srcId="{894AB713-28EE-4679-BB2C-0368C051B3C5}" destId="{70A1EB54-E1AC-468C-B9E2-F67145F07648}" srcOrd="1" destOrd="0" presId="urn:microsoft.com/office/officeart/2005/8/layout/orgChart1"/>
    <dgm:cxn modelId="{B592A3F0-EF2E-4D52-B00C-435EAF0405F0}" type="presParOf" srcId="{7BE34EC1-9762-4FA7-8F52-266D56C9A076}" destId="{BB311AAE-32C9-41EC-AA8B-C588CA5E9E84}" srcOrd="1" destOrd="0" presId="urn:microsoft.com/office/officeart/2005/8/layout/orgChart1"/>
    <dgm:cxn modelId="{D963F584-F82D-4B46-91C0-E154452563A6}" type="presParOf" srcId="{7BE34EC1-9762-4FA7-8F52-266D56C9A076}" destId="{0ACCA6DA-1F61-4B53-B407-9AAE0D42D270}" srcOrd="2" destOrd="0" presId="urn:microsoft.com/office/officeart/2005/8/layout/orgChart1"/>
    <dgm:cxn modelId="{9474E4F5-BF72-4B89-B8A5-0069044A5440}" type="presParOf" srcId="{BFE23549-1370-4E8A-93A2-F7D3A3F30A79}" destId="{3846FFB5-E535-43FB-88E2-C8A38CD91135}" srcOrd="4" destOrd="0" presId="urn:microsoft.com/office/officeart/2005/8/layout/orgChart1"/>
    <dgm:cxn modelId="{21BA437A-0C1E-4C7C-A55C-1B5C686958EC}" type="presParOf" srcId="{BFE23549-1370-4E8A-93A2-F7D3A3F30A79}" destId="{C2CBC299-9562-4190-A883-A6AB15D76119}" srcOrd="5" destOrd="0" presId="urn:microsoft.com/office/officeart/2005/8/layout/orgChart1"/>
    <dgm:cxn modelId="{0D99AD07-B741-4442-A65C-D57A6FD79424}" type="presParOf" srcId="{C2CBC299-9562-4190-A883-A6AB15D76119}" destId="{46D33766-2040-41AC-8F00-06E172DCC7A9}" srcOrd="0" destOrd="0" presId="urn:microsoft.com/office/officeart/2005/8/layout/orgChart1"/>
    <dgm:cxn modelId="{8CFB5808-BAD8-4AD1-994F-AF97C5738FC3}" type="presParOf" srcId="{46D33766-2040-41AC-8F00-06E172DCC7A9}" destId="{B2F21A77-255F-4121-BD44-6FDD3CE5028F}" srcOrd="0" destOrd="0" presId="urn:microsoft.com/office/officeart/2005/8/layout/orgChart1"/>
    <dgm:cxn modelId="{D163B72D-FD3A-4C40-B956-5888EF4DCB2E}" type="presParOf" srcId="{46D33766-2040-41AC-8F00-06E172DCC7A9}" destId="{A2135FCE-B060-4D64-BF6D-E9DD56CB424A}" srcOrd="1" destOrd="0" presId="urn:microsoft.com/office/officeart/2005/8/layout/orgChart1"/>
    <dgm:cxn modelId="{65FD0D54-2EFB-41F3-A09D-782279533A36}" type="presParOf" srcId="{C2CBC299-9562-4190-A883-A6AB15D76119}" destId="{C2D54D8B-D58C-4113-8B01-5E56849AF469}" srcOrd="1" destOrd="0" presId="urn:microsoft.com/office/officeart/2005/8/layout/orgChart1"/>
    <dgm:cxn modelId="{5CF6F306-B366-4CB9-91BF-F0829BC89B80}" type="presParOf" srcId="{C2CBC299-9562-4190-A883-A6AB15D76119}" destId="{8ECB0FA9-25BE-40F8-928D-E12CFC949856}" srcOrd="2" destOrd="0" presId="urn:microsoft.com/office/officeart/2005/8/layout/orgChart1"/>
    <dgm:cxn modelId="{D0C00013-7A40-4A86-B3BF-1A84F6C115A3}" type="presParOf" srcId="{BFE23549-1370-4E8A-93A2-F7D3A3F30A79}" destId="{12E4AAFC-48AE-4EBA-9E34-7CB9A050FFC8}" srcOrd="6" destOrd="0" presId="urn:microsoft.com/office/officeart/2005/8/layout/orgChart1"/>
    <dgm:cxn modelId="{AAC3F37D-613A-456B-B050-E5DEE543289D}" type="presParOf" srcId="{BFE23549-1370-4E8A-93A2-F7D3A3F30A79}" destId="{B1E307EA-DAE9-4852-9213-F90771D61268}" srcOrd="7" destOrd="0" presId="urn:microsoft.com/office/officeart/2005/8/layout/orgChart1"/>
    <dgm:cxn modelId="{3E5C6ED9-1792-4676-98D2-E7F753A6137E}" type="presParOf" srcId="{B1E307EA-DAE9-4852-9213-F90771D61268}" destId="{FE6743A6-D386-4ACD-B380-806BBF575DD1}" srcOrd="0" destOrd="0" presId="urn:microsoft.com/office/officeart/2005/8/layout/orgChart1"/>
    <dgm:cxn modelId="{7DFEDCF4-923A-4ADB-AE46-101A141032BE}" type="presParOf" srcId="{FE6743A6-D386-4ACD-B380-806BBF575DD1}" destId="{BA5C6761-77F8-44A3-A6D8-8B8A4B2705AF}" srcOrd="0" destOrd="0" presId="urn:microsoft.com/office/officeart/2005/8/layout/orgChart1"/>
    <dgm:cxn modelId="{65C20779-FF36-4BB1-B4DE-5E188C593C0D}" type="presParOf" srcId="{FE6743A6-D386-4ACD-B380-806BBF575DD1}" destId="{E3FB4EE6-7731-460F-9285-BD324703C751}" srcOrd="1" destOrd="0" presId="urn:microsoft.com/office/officeart/2005/8/layout/orgChart1"/>
    <dgm:cxn modelId="{6A72A961-54FA-41B3-BBA6-266303461ED2}" type="presParOf" srcId="{B1E307EA-DAE9-4852-9213-F90771D61268}" destId="{FF77F9E1-94E7-4629-8B31-3AF599B4F097}" srcOrd="1" destOrd="0" presId="urn:microsoft.com/office/officeart/2005/8/layout/orgChart1"/>
    <dgm:cxn modelId="{3F65911E-E038-464B-A879-AF709DC35B2E}" type="presParOf" srcId="{B1E307EA-DAE9-4852-9213-F90771D61268}" destId="{C125E67E-6403-4105-8E62-F464F505746F}" srcOrd="2" destOrd="0" presId="urn:microsoft.com/office/officeart/2005/8/layout/orgChart1"/>
    <dgm:cxn modelId="{5E1EACEF-627C-4D8C-953A-85C80B6E2F67}" type="presParOf" srcId="{DC0DC228-AFBD-4158-B096-CF50AB5EB605}" destId="{8E6F0982-075A-496A-A95A-9A89800130AB}" srcOrd="2" destOrd="0" presId="urn:microsoft.com/office/officeart/2005/8/layout/orgChart1"/>
    <dgm:cxn modelId="{7851C4F5-9AD6-4C22-90C2-B92589E9E0F2}" type="presParOf" srcId="{4C425F5C-C112-4511-B177-0CC98EA24273}" destId="{990487B1-1D45-4AB5-B171-F9C1722E7466}" srcOrd="2" destOrd="0" presId="urn:microsoft.com/office/officeart/2005/8/layout/orgChart1"/>
    <dgm:cxn modelId="{34E6D9F6-14C9-434C-B3A4-24A1DCE0CAC1}" type="presParOf" srcId="{91A317B4-C563-4FF8-8655-D6DF5FF31977}" destId="{6C81772A-3A82-49AC-A991-4CCDEB2839DF}" srcOrd="2" destOrd="0" presId="urn:microsoft.com/office/officeart/2005/8/layout/orgChart1"/>
  </dgm:cxnLst>
  <dgm:bg/>
  <dgm:whole/>
</dgm:dataModel>
</file>

<file path=ppt/diagrams/data3.xml><?xml version="1.0" encoding="utf-8"?>
<dgm:dataModel xmlns:dgm="http://schemas.openxmlformats.org/drawingml/2006/diagram" xmlns:a="http://schemas.openxmlformats.org/drawingml/2006/main">
  <dgm:ptLst>
    <dgm:pt modelId="{0D4BF28F-8199-43B1-889E-54DD1CE90305}" type="doc">
      <dgm:prSet loTypeId="urn:microsoft.com/office/officeart/2005/8/layout/pyramid4" loCatId="relationship" qsTypeId="urn:microsoft.com/office/officeart/2005/8/quickstyle/3d2" qsCatId="3D" csTypeId="urn:microsoft.com/office/officeart/2005/8/colors/accent1_4" csCatId="accent1" phldr="1"/>
      <dgm:spPr/>
      <dgm:t>
        <a:bodyPr/>
        <a:lstStyle/>
        <a:p>
          <a:endParaRPr lang="en-ZA"/>
        </a:p>
      </dgm:t>
    </dgm:pt>
    <dgm:pt modelId="{45B0255B-5E8F-4C4A-9D96-7E755CAD5BE5}">
      <dgm:prSet phldrT="[Text]"/>
      <dgm:spPr/>
      <dgm:t>
        <a:bodyPr/>
        <a:lstStyle/>
        <a:p>
          <a:r>
            <a:rPr lang="en-ZA" b="1" dirty="0" smtClean="0">
              <a:solidFill>
                <a:schemeClr val="tx1"/>
              </a:solidFill>
            </a:rPr>
            <a:t>DWA</a:t>
          </a:r>
        </a:p>
        <a:p>
          <a:r>
            <a:rPr lang="en-ZA" b="1" u="sng" dirty="0" smtClean="0">
              <a:solidFill>
                <a:schemeClr val="tx1"/>
              </a:solidFill>
            </a:rPr>
            <a:t>Regulator</a:t>
          </a:r>
          <a:endParaRPr lang="en-ZA" b="1" u="sng" dirty="0">
            <a:solidFill>
              <a:schemeClr val="tx1"/>
            </a:solidFill>
          </a:endParaRPr>
        </a:p>
      </dgm:t>
    </dgm:pt>
    <dgm:pt modelId="{8915DD69-1219-478F-A260-748A9ADE328D}" type="parTrans" cxnId="{2DB77F4C-695F-448F-B6B9-5179C5B99728}">
      <dgm:prSet/>
      <dgm:spPr/>
      <dgm:t>
        <a:bodyPr/>
        <a:lstStyle/>
        <a:p>
          <a:endParaRPr lang="en-ZA"/>
        </a:p>
      </dgm:t>
    </dgm:pt>
    <dgm:pt modelId="{8C066693-202F-45BB-9742-56C25D0B8D5C}" type="sibTrans" cxnId="{2DB77F4C-695F-448F-B6B9-5179C5B99728}">
      <dgm:prSet/>
      <dgm:spPr/>
      <dgm:t>
        <a:bodyPr/>
        <a:lstStyle/>
        <a:p>
          <a:endParaRPr lang="en-ZA"/>
        </a:p>
      </dgm:t>
    </dgm:pt>
    <dgm:pt modelId="{4A35BC48-DDB8-46E7-9AA6-32408BB44E2A}">
      <dgm:prSet phldrT="[Text]"/>
      <dgm:spPr/>
      <dgm:t>
        <a:bodyPr/>
        <a:lstStyle/>
        <a:p>
          <a:r>
            <a:rPr lang="en-ZA" b="1" dirty="0" smtClean="0">
              <a:solidFill>
                <a:schemeClr val="tx1"/>
              </a:solidFill>
            </a:rPr>
            <a:t>Corp Services</a:t>
          </a:r>
          <a:endParaRPr lang="en-ZA" b="1" dirty="0">
            <a:solidFill>
              <a:schemeClr val="tx1"/>
            </a:solidFill>
          </a:endParaRPr>
        </a:p>
      </dgm:t>
    </dgm:pt>
    <dgm:pt modelId="{06356601-0E46-4B60-9335-7413EA815363}" type="sibTrans" cxnId="{AEAF0BE5-C4FE-44CA-BF62-65CCC753BB17}">
      <dgm:prSet/>
      <dgm:spPr/>
      <dgm:t>
        <a:bodyPr/>
        <a:lstStyle/>
        <a:p>
          <a:endParaRPr lang="en-ZA"/>
        </a:p>
      </dgm:t>
    </dgm:pt>
    <dgm:pt modelId="{9F8732D9-5139-4BB8-A1A7-7B3B205886FB}" type="parTrans" cxnId="{AEAF0BE5-C4FE-44CA-BF62-65CCC753BB17}">
      <dgm:prSet/>
      <dgm:spPr/>
      <dgm:t>
        <a:bodyPr/>
        <a:lstStyle/>
        <a:p>
          <a:endParaRPr lang="en-ZA"/>
        </a:p>
      </dgm:t>
    </dgm:pt>
    <dgm:pt modelId="{96CAF4F6-AF81-4202-A315-CE2115A75A79}">
      <dgm:prSet/>
      <dgm:spPr/>
      <dgm:t>
        <a:bodyPr/>
        <a:lstStyle/>
        <a:p>
          <a:r>
            <a:rPr lang="en-ZA" b="1" dirty="0" smtClean="0">
              <a:solidFill>
                <a:schemeClr val="tx1"/>
              </a:solidFill>
            </a:rPr>
            <a:t>Head of PCMA</a:t>
          </a:r>
        </a:p>
      </dgm:t>
    </dgm:pt>
    <dgm:pt modelId="{EC8B493C-AED0-4DFF-B24E-1058530AD5A4}" type="parTrans" cxnId="{61226B51-87D8-4848-AA40-293685228D21}">
      <dgm:prSet/>
      <dgm:spPr/>
      <dgm:t>
        <a:bodyPr/>
        <a:lstStyle/>
        <a:p>
          <a:endParaRPr lang="en-ZA"/>
        </a:p>
      </dgm:t>
    </dgm:pt>
    <dgm:pt modelId="{028FE1D8-996F-4C18-B761-360AFB2620DA}" type="sibTrans" cxnId="{61226B51-87D8-4848-AA40-293685228D21}">
      <dgm:prSet/>
      <dgm:spPr/>
      <dgm:t>
        <a:bodyPr/>
        <a:lstStyle/>
        <a:p>
          <a:endParaRPr lang="en-ZA"/>
        </a:p>
      </dgm:t>
    </dgm:pt>
    <dgm:pt modelId="{D4608EED-5B0E-4E76-B96C-68C412C72894}">
      <dgm:prSet/>
      <dgm:spPr/>
      <dgm:t>
        <a:bodyPr/>
        <a:lstStyle/>
        <a:p>
          <a:r>
            <a:rPr lang="en-ZA" b="1" dirty="0" smtClean="0">
              <a:solidFill>
                <a:schemeClr val="tx1"/>
              </a:solidFill>
            </a:rPr>
            <a:t>Head of</a:t>
          </a:r>
        </a:p>
        <a:p>
          <a:r>
            <a:rPr lang="en-ZA" b="1" dirty="0" smtClean="0">
              <a:solidFill>
                <a:schemeClr val="tx1"/>
              </a:solidFill>
            </a:rPr>
            <a:t>Finance </a:t>
          </a:r>
          <a:r>
            <a:rPr lang="en-ZA" b="1" u="sng" dirty="0" smtClean="0">
              <a:solidFill>
                <a:schemeClr val="tx1"/>
              </a:solidFill>
            </a:rPr>
            <a:t>PCMA</a:t>
          </a:r>
          <a:endParaRPr lang="en-ZA" b="1" u="sng" dirty="0">
            <a:solidFill>
              <a:schemeClr val="tx1"/>
            </a:solidFill>
          </a:endParaRPr>
        </a:p>
      </dgm:t>
    </dgm:pt>
    <dgm:pt modelId="{7F945C0A-ABCC-4743-9CA8-F3A30F40C821}" type="parTrans" cxnId="{18D7E43D-B3B4-493D-8B3D-DF160C0DBA13}">
      <dgm:prSet/>
      <dgm:spPr/>
      <dgm:t>
        <a:bodyPr/>
        <a:lstStyle/>
        <a:p>
          <a:endParaRPr lang="en-ZA"/>
        </a:p>
      </dgm:t>
    </dgm:pt>
    <dgm:pt modelId="{A3600784-2E67-4D97-8908-F227DBF8EC80}" type="sibTrans" cxnId="{18D7E43D-B3B4-493D-8B3D-DF160C0DBA13}">
      <dgm:prSet/>
      <dgm:spPr/>
      <dgm:t>
        <a:bodyPr/>
        <a:lstStyle/>
        <a:p>
          <a:endParaRPr lang="en-ZA"/>
        </a:p>
      </dgm:t>
    </dgm:pt>
    <dgm:pt modelId="{E2AE9EE2-BCC9-4399-AB29-5DDD61EF27DF}" type="pres">
      <dgm:prSet presAssocID="{0D4BF28F-8199-43B1-889E-54DD1CE90305}" presName="compositeShape" presStyleCnt="0">
        <dgm:presLayoutVars>
          <dgm:chMax val="9"/>
          <dgm:dir/>
          <dgm:resizeHandles val="exact"/>
        </dgm:presLayoutVars>
      </dgm:prSet>
      <dgm:spPr/>
      <dgm:t>
        <a:bodyPr/>
        <a:lstStyle/>
        <a:p>
          <a:endParaRPr lang="en-ZA"/>
        </a:p>
      </dgm:t>
    </dgm:pt>
    <dgm:pt modelId="{EF1B0F95-6D5F-4FFD-9727-EBB9B4BCA6FC}" type="pres">
      <dgm:prSet presAssocID="{0D4BF28F-8199-43B1-889E-54DD1CE90305}" presName="triangle1" presStyleLbl="node1" presStyleIdx="0" presStyleCnt="4">
        <dgm:presLayoutVars>
          <dgm:bulletEnabled val="1"/>
        </dgm:presLayoutVars>
      </dgm:prSet>
      <dgm:spPr/>
      <dgm:t>
        <a:bodyPr/>
        <a:lstStyle/>
        <a:p>
          <a:endParaRPr lang="en-ZA"/>
        </a:p>
      </dgm:t>
    </dgm:pt>
    <dgm:pt modelId="{939E6C14-E471-4F2C-895A-7EAE65B08626}" type="pres">
      <dgm:prSet presAssocID="{0D4BF28F-8199-43B1-889E-54DD1CE90305}" presName="triangle2" presStyleLbl="node1" presStyleIdx="1" presStyleCnt="4">
        <dgm:presLayoutVars>
          <dgm:bulletEnabled val="1"/>
        </dgm:presLayoutVars>
      </dgm:prSet>
      <dgm:spPr/>
      <dgm:t>
        <a:bodyPr/>
        <a:lstStyle/>
        <a:p>
          <a:endParaRPr lang="en-ZA"/>
        </a:p>
      </dgm:t>
    </dgm:pt>
    <dgm:pt modelId="{A1463413-21E0-4EC5-AE3D-730805443134}" type="pres">
      <dgm:prSet presAssocID="{0D4BF28F-8199-43B1-889E-54DD1CE90305}" presName="triangle3" presStyleLbl="node1" presStyleIdx="2" presStyleCnt="4">
        <dgm:presLayoutVars>
          <dgm:bulletEnabled val="1"/>
        </dgm:presLayoutVars>
      </dgm:prSet>
      <dgm:spPr/>
      <dgm:t>
        <a:bodyPr/>
        <a:lstStyle/>
        <a:p>
          <a:endParaRPr lang="en-ZA"/>
        </a:p>
      </dgm:t>
    </dgm:pt>
    <dgm:pt modelId="{674D6771-9D98-40CD-973F-1A6D470394AE}" type="pres">
      <dgm:prSet presAssocID="{0D4BF28F-8199-43B1-889E-54DD1CE90305}" presName="triangle4" presStyleLbl="node1" presStyleIdx="3" presStyleCnt="4">
        <dgm:presLayoutVars>
          <dgm:bulletEnabled val="1"/>
        </dgm:presLayoutVars>
      </dgm:prSet>
      <dgm:spPr/>
      <dgm:t>
        <a:bodyPr/>
        <a:lstStyle/>
        <a:p>
          <a:endParaRPr lang="en-ZA"/>
        </a:p>
      </dgm:t>
    </dgm:pt>
  </dgm:ptLst>
  <dgm:cxnLst>
    <dgm:cxn modelId="{AEAF0BE5-C4FE-44CA-BF62-65CCC753BB17}" srcId="{0D4BF28F-8199-43B1-889E-54DD1CE90305}" destId="{4A35BC48-DDB8-46E7-9AA6-32408BB44E2A}" srcOrd="1" destOrd="0" parTransId="{9F8732D9-5139-4BB8-A1A7-7B3B205886FB}" sibTransId="{06356601-0E46-4B60-9335-7413EA815363}"/>
    <dgm:cxn modelId="{EA8B6378-5550-4D2A-B5E3-A64DAA6B45A9}" type="presOf" srcId="{45B0255B-5E8F-4C4A-9D96-7E755CAD5BE5}" destId="{EF1B0F95-6D5F-4FFD-9727-EBB9B4BCA6FC}" srcOrd="0" destOrd="0" presId="urn:microsoft.com/office/officeart/2005/8/layout/pyramid4"/>
    <dgm:cxn modelId="{1B0105AC-5764-4A51-B9D1-D8EE7E78EEAC}" type="presOf" srcId="{D4608EED-5B0E-4E76-B96C-68C412C72894}" destId="{674D6771-9D98-40CD-973F-1A6D470394AE}" srcOrd="0" destOrd="0" presId="urn:microsoft.com/office/officeart/2005/8/layout/pyramid4"/>
    <dgm:cxn modelId="{8C08F38B-5B30-484B-93CF-D02F4BC454AA}" type="presOf" srcId="{96CAF4F6-AF81-4202-A315-CE2115A75A79}" destId="{A1463413-21E0-4EC5-AE3D-730805443134}" srcOrd="0" destOrd="0" presId="urn:microsoft.com/office/officeart/2005/8/layout/pyramid4"/>
    <dgm:cxn modelId="{2DB77F4C-695F-448F-B6B9-5179C5B99728}" srcId="{0D4BF28F-8199-43B1-889E-54DD1CE90305}" destId="{45B0255B-5E8F-4C4A-9D96-7E755CAD5BE5}" srcOrd="0" destOrd="0" parTransId="{8915DD69-1219-478F-A260-748A9ADE328D}" sibTransId="{8C066693-202F-45BB-9742-56C25D0B8D5C}"/>
    <dgm:cxn modelId="{F28FB69A-12CA-4C32-9F9C-83785A3F9F74}" type="presOf" srcId="{0D4BF28F-8199-43B1-889E-54DD1CE90305}" destId="{E2AE9EE2-BCC9-4399-AB29-5DDD61EF27DF}" srcOrd="0" destOrd="0" presId="urn:microsoft.com/office/officeart/2005/8/layout/pyramid4"/>
    <dgm:cxn modelId="{61226B51-87D8-4848-AA40-293685228D21}" srcId="{0D4BF28F-8199-43B1-889E-54DD1CE90305}" destId="{96CAF4F6-AF81-4202-A315-CE2115A75A79}" srcOrd="2" destOrd="0" parTransId="{EC8B493C-AED0-4DFF-B24E-1058530AD5A4}" sibTransId="{028FE1D8-996F-4C18-B761-360AFB2620DA}"/>
    <dgm:cxn modelId="{18D7E43D-B3B4-493D-8B3D-DF160C0DBA13}" srcId="{0D4BF28F-8199-43B1-889E-54DD1CE90305}" destId="{D4608EED-5B0E-4E76-B96C-68C412C72894}" srcOrd="3" destOrd="0" parTransId="{7F945C0A-ABCC-4743-9CA8-F3A30F40C821}" sibTransId="{A3600784-2E67-4D97-8908-F227DBF8EC80}"/>
    <dgm:cxn modelId="{759BA6A5-AE5C-4B78-B5A8-92C566BE2F19}" type="presOf" srcId="{4A35BC48-DDB8-46E7-9AA6-32408BB44E2A}" destId="{939E6C14-E471-4F2C-895A-7EAE65B08626}" srcOrd="0" destOrd="0" presId="urn:microsoft.com/office/officeart/2005/8/layout/pyramid4"/>
    <dgm:cxn modelId="{CA3B2E50-8C80-470A-AB8F-E6EE9AAD6C10}" type="presParOf" srcId="{E2AE9EE2-BCC9-4399-AB29-5DDD61EF27DF}" destId="{EF1B0F95-6D5F-4FFD-9727-EBB9B4BCA6FC}" srcOrd="0" destOrd="0" presId="urn:microsoft.com/office/officeart/2005/8/layout/pyramid4"/>
    <dgm:cxn modelId="{E478F832-0123-44AC-B224-8ED95F6934D0}" type="presParOf" srcId="{E2AE9EE2-BCC9-4399-AB29-5DDD61EF27DF}" destId="{939E6C14-E471-4F2C-895A-7EAE65B08626}" srcOrd="1" destOrd="0" presId="urn:microsoft.com/office/officeart/2005/8/layout/pyramid4"/>
    <dgm:cxn modelId="{323223C1-8703-418C-A001-29E4D06953E0}" type="presParOf" srcId="{E2AE9EE2-BCC9-4399-AB29-5DDD61EF27DF}" destId="{A1463413-21E0-4EC5-AE3D-730805443134}" srcOrd="2" destOrd="0" presId="urn:microsoft.com/office/officeart/2005/8/layout/pyramid4"/>
    <dgm:cxn modelId="{1CDC4ADA-3F9A-461D-8535-90C35C27695C}" type="presParOf" srcId="{E2AE9EE2-BCC9-4399-AB29-5DDD61EF27DF}" destId="{674D6771-9D98-40CD-973F-1A6D470394AE}" srcOrd="3" destOrd="0" presId="urn:microsoft.com/office/officeart/2005/8/layout/pyramid4"/>
  </dgm:cxnLst>
  <dgm:bg/>
  <dgm:whole/>
</dgm:dataModel>
</file>

<file path=ppt/diagrams/data4.xml><?xml version="1.0" encoding="utf-8"?>
<dgm:dataModel xmlns:dgm="http://schemas.openxmlformats.org/drawingml/2006/diagram" xmlns:a="http://schemas.openxmlformats.org/drawingml/2006/main">
  <dgm:ptLst>
    <dgm:pt modelId="{C83CF9E0-05A5-494B-BCD9-C0289DE47365}"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en-ZA"/>
        </a:p>
      </dgm:t>
    </dgm:pt>
    <dgm:pt modelId="{ADA6F724-F653-4B2F-A930-76BD2E993F4C}">
      <dgm:prSet phldrT="[Text]" custT="1"/>
      <dgm:spPr/>
      <dgm:t>
        <a:bodyPr/>
        <a:lstStyle/>
        <a:p>
          <a:r>
            <a:rPr lang="en-ZA" sz="800" b="1" dirty="0">
              <a:latin typeface="Arial" pitchFamily="34" charset="0"/>
              <a:cs typeface="Arial" pitchFamily="34" charset="0"/>
            </a:rPr>
            <a:t>Deputy Director: </a:t>
          </a:r>
        </a:p>
        <a:p>
          <a:r>
            <a:rPr lang="en-ZA" sz="800" b="1" dirty="0">
              <a:latin typeface="Arial" pitchFamily="34" charset="0"/>
              <a:cs typeface="Arial" pitchFamily="34" charset="0"/>
            </a:rPr>
            <a:t>Financial Management</a:t>
          </a:r>
        </a:p>
      </dgm:t>
    </dgm:pt>
    <dgm:pt modelId="{80C8C028-1D5B-40A1-BB0F-104D28D50CFC}" type="parTrans" cxnId="{5155ED5C-EECB-4E58-89A7-C5A66BE1A1CB}">
      <dgm:prSet/>
      <dgm:spPr/>
      <dgm:t>
        <a:bodyPr/>
        <a:lstStyle/>
        <a:p>
          <a:endParaRPr lang="en-ZA" sz="800" b="1">
            <a:solidFill>
              <a:sysClr val="windowText" lastClr="000000"/>
            </a:solidFill>
            <a:latin typeface="Arial" pitchFamily="34" charset="0"/>
            <a:cs typeface="Arial" pitchFamily="34" charset="0"/>
          </a:endParaRPr>
        </a:p>
      </dgm:t>
    </dgm:pt>
    <dgm:pt modelId="{354A5C90-0E42-4DAF-8EFF-636D0616A532}" type="sibTrans" cxnId="{5155ED5C-EECB-4E58-89A7-C5A66BE1A1CB}">
      <dgm:prSet/>
      <dgm:spPr/>
      <dgm:t>
        <a:bodyPr/>
        <a:lstStyle/>
        <a:p>
          <a:endParaRPr lang="en-ZA" sz="800" b="1">
            <a:solidFill>
              <a:sysClr val="windowText" lastClr="000000"/>
            </a:solidFill>
            <a:latin typeface="Arial" pitchFamily="34" charset="0"/>
            <a:cs typeface="Arial" pitchFamily="34" charset="0"/>
          </a:endParaRPr>
        </a:p>
      </dgm:t>
    </dgm:pt>
    <dgm:pt modelId="{1EFC58F2-9DCF-4770-807B-D51CCDC5A486}">
      <dgm:prSet phldrT="[Text]" custT="1"/>
      <dgm:spPr/>
      <dgm:t>
        <a:bodyPr/>
        <a:lstStyle/>
        <a:p>
          <a:r>
            <a:rPr lang="en-US" sz="800" b="1" dirty="0" smtClean="0">
              <a:latin typeface="Arial" pitchFamily="34" charset="0"/>
              <a:cs typeface="Arial" pitchFamily="34" charset="0"/>
            </a:rPr>
            <a:t>Assistant Director:</a:t>
          </a:r>
        </a:p>
        <a:p>
          <a:r>
            <a:rPr lang="en-US" sz="800" b="1" dirty="0" smtClean="0">
              <a:latin typeface="Arial" pitchFamily="34" charset="0"/>
              <a:cs typeface="Arial" pitchFamily="34" charset="0"/>
            </a:rPr>
            <a:t> Management Accounting</a:t>
          </a:r>
        </a:p>
        <a:p>
          <a:r>
            <a:rPr lang="en-US" sz="800" b="1" dirty="0" smtClean="0">
              <a:latin typeface="Arial" pitchFamily="34" charset="0"/>
              <a:cs typeface="Arial" pitchFamily="34" charset="0"/>
            </a:rPr>
            <a:t>Level 9</a:t>
          </a:r>
          <a:endParaRPr lang="en-US" sz="800" b="1" dirty="0">
            <a:latin typeface="Arial" pitchFamily="34" charset="0"/>
            <a:cs typeface="Arial" pitchFamily="34" charset="0"/>
          </a:endParaRPr>
        </a:p>
      </dgm:t>
    </dgm:pt>
    <dgm:pt modelId="{45DA0F9B-BA13-4FF9-B3BA-F327E41FF072}" type="parTrans" cxnId="{80B877CF-740C-43F1-9A0E-0C6188887996}">
      <dgm:prSet/>
      <dgm:spPr/>
      <dgm:t>
        <a:bodyPr/>
        <a:lstStyle/>
        <a:p>
          <a:endParaRPr lang="en-ZA" sz="800" b="1">
            <a:solidFill>
              <a:sysClr val="windowText" lastClr="000000"/>
            </a:solidFill>
            <a:latin typeface="Arial" pitchFamily="34" charset="0"/>
            <a:cs typeface="Arial" pitchFamily="34" charset="0"/>
          </a:endParaRPr>
        </a:p>
      </dgm:t>
    </dgm:pt>
    <dgm:pt modelId="{E6A662C2-B6CA-4F87-BF59-DB36F73807ED}" type="sibTrans" cxnId="{80B877CF-740C-43F1-9A0E-0C6188887996}">
      <dgm:prSet/>
      <dgm:spPr/>
      <dgm:t>
        <a:bodyPr/>
        <a:lstStyle/>
        <a:p>
          <a:endParaRPr lang="en-ZA" sz="800" b="1">
            <a:solidFill>
              <a:sysClr val="windowText" lastClr="000000"/>
            </a:solidFill>
            <a:latin typeface="Arial" pitchFamily="34" charset="0"/>
            <a:cs typeface="Arial" pitchFamily="34" charset="0"/>
          </a:endParaRPr>
        </a:p>
      </dgm:t>
    </dgm:pt>
    <dgm:pt modelId="{C6335724-9ADD-41A2-A6B7-C4F59A0B88AA}">
      <dgm:prSet phldrT="[Text]" custT="1"/>
      <dgm:spPr/>
      <dgm:t>
        <a:bodyPr/>
        <a:lstStyle/>
        <a:p>
          <a:r>
            <a:rPr lang="en-US" sz="800" b="1" dirty="0" smtClean="0">
              <a:latin typeface="Arial" pitchFamily="34" charset="0"/>
              <a:cs typeface="Arial" pitchFamily="34" charset="0"/>
            </a:rPr>
            <a:t>Senior State Accountant:</a:t>
          </a:r>
        </a:p>
        <a:p>
          <a:r>
            <a:rPr lang="en-US" sz="800" b="1" dirty="0" smtClean="0">
              <a:latin typeface="Arial" pitchFamily="34" charset="0"/>
              <a:cs typeface="Arial" pitchFamily="34" charset="0"/>
            </a:rPr>
            <a:t>Management Accounting</a:t>
          </a:r>
        </a:p>
        <a:p>
          <a:r>
            <a:rPr lang="en-US" sz="800" b="1" dirty="0" smtClean="0">
              <a:latin typeface="Arial" pitchFamily="34" charset="0"/>
              <a:cs typeface="Arial" pitchFamily="34" charset="0"/>
            </a:rPr>
            <a:t>Level 8</a:t>
          </a:r>
        </a:p>
      </dgm:t>
    </dgm:pt>
    <dgm:pt modelId="{9AF3EE0B-F75A-4C7E-9E39-1024EBB9F865}" type="parTrans" cxnId="{3EC5306E-A3B8-470F-8867-2717C62677C5}">
      <dgm:prSet/>
      <dgm:spPr/>
      <dgm:t>
        <a:bodyPr/>
        <a:lstStyle/>
        <a:p>
          <a:endParaRPr lang="en-ZA" sz="800" b="1">
            <a:solidFill>
              <a:sysClr val="windowText" lastClr="000000"/>
            </a:solidFill>
            <a:latin typeface="Arial" pitchFamily="34" charset="0"/>
            <a:cs typeface="Arial" pitchFamily="34" charset="0"/>
          </a:endParaRPr>
        </a:p>
      </dgm:t>
    </dgm:pt>
    <dgm:pt modelId="{6A8453B9-5F21-46BC-82DF-F698FE086E90}" type="sibTrans" cxnId="{3EC5306E-A3B8-470F-8867-2717C62677C5}">
      <dgm:prSet/>
      <dgm:spPr/>
      <dgm:t>
        <a:bodyPr/>
        <a:lstStyle/>
        <a:p>
          <a:endParaRPr lang="en-ZA" sz="800" b="1">
            <a:solidFill>
              <a:sysClr val="windowText" lastClr="000000"/>
            </a:solidFill>
            <a:latin typeface="Arial" pitchFamily="34" charset="0"/>
            <a:cs typeface="Arial" pitchFamily="34" charset="0"/>
          </a:endParaRPr>
        </a:p>
      </dgm:t>
    </dgm:pt>
    <dgm:pt modelId="{55074568-F713-4773-B9C4-879779271558}">
      <dgm:prSet phldrT="[Text]" custT="1"/>
      <dgm:spPr/>
      <dgm:t>
        <a:bodyPr/>
        <a:lstStyle/>
        <a:p>
          <a:r>
            <a:rPr lang="en-US" sz="800" b="1" dirty="0" smtClean="0">
              <a:latin typeface="Arial" pitchFamily="34" charset="0"/>
              <a:cs typeface="Arial" pitchFamily="34" charset="0"/>
            </a:rPr>
            <a:t>Assistant Director</a:t>
          </a:r>
        </a:p>
        <a:p>
          <a:r>
            <a:rPr lang="en-US" sz="800" b="1" dirty="0" smtClean="0">
              <a:latin typeface="Arial" pitchFamily="34" charset="0"/>
              <a:cs typeface="Arial" pitchFamily="34" charset="0"/>
            </a:rPr>
            <a:t> Financial Accounting</a:t>
          </a:r>
        </a:p>
        <a:p>
          <a:r>
            <a:rPr lang="en-US" sz="800" b="1" dirty="0" smtClean="0">
              <a:latin typeface="Arial" pitchFamily="34" charset="0"/>
              <a:cs typeface="Arial" pitchFamily="34" charset="0"/>
            </a:rPr>
            <a:t>Level 9</a:t>
          </a:r>
        </a:p>
      </dgm:t>
    </dgm:pt>
    <dgm:pt modelId="{F32832A9-9D92-4124-81AC-F7082FD40D9B}" type="parTrans" cxnId="{A8DFF7A5-5954-4550-AEFD-A7F2AE3287BE}">
      <dgm:prSet/>
      <dgm:spPr/>
      <dgm:t>
        <a:bodyPr/>
        <a:lstStyle/>
        <a:p>
          <a:endParaRPr lang="en-ZA" sz="800" b="1">
            <a:solidFill>
              <a:sysClr val="windowText" lastClr="000000"/>
            </a:solidFill>
            <a:latin typeface="Arial" pitchFamily="34" charset="0"/>
            <a:cs typeface="Arial" pitchFamily="34" charset="0"/>
          </a:endParaRPr>
        </a:p>
      </dgm:t>
    </dgm:pt>
    <dgm:pt modelId="{70B2DF8F-1373-4623-9BD4-2973DF6C51C5}" type="sibTrans" cxnId="{A8DFF7A5-5954-4550-AEFD-A7F2AE3287BE}">
      <dgm:prSet/>
      <dgm:spPr/>
      <dgm:t>
        <a:bodyPr/>
        <a:lstStyle/>
        <a:p>
          <a:endParaRPr lang="en-ZA" sz="800" b="1">
            <a:solidFill>
              <a:sysClr val="windowText" lastClr="000000"/>
            </a:solidFill>
            <a:latin typeface="Arial" pitchFamily="34" charset="0"/>
            <a:cs typeface="Arial" pitchFamily="34" charset="0"/>
          </a:endParaRPr>
        </a:p>
      </dgm:t>
    </dgm:pt>
    <dgm:pt modelId="{43D897A7-DE2E-4525-94F8-3CB7FE17A72C}">
      <dgm:prSet phldrT="[Text]" custT="1"/>
      <dgm:spPr/>
      <dgm:t>
        <a:bodyPr/>
        <a:lstStyle/>
        <a:p>
          <a:r>
            <a:rPr lang="en-US" sz="800" b="1" dirty="0" smtClean="0">
              <a:latin typeface="Arial" pitchFamily="34" charset="0"/>
              <a:cs typeface="Arial" pitchFamily="34" charset="0"/>
            </a:rPr>
            <a:t>Senior State Accountant </a:t>
          </a:r>
        </a:p>
        <a:p>
          <a:r>
            <a:rPr lang="en-US" sz="800" b="1" dirty="0" smtClean="0">
              <a:latin typeface="Arial" pitchFamily="34" charset="0"/>
              <a:cs typeface="Arial" pitchFamily="34" charset="0"/>
            </a:rPr>
            <a:t> Financial Accounting</a:t>
          </a:r>
        </a:p>
        <a:p>
          <a:r>
            <a:rPr lang="en-US" sz="800" b="1" dirty="0" smtClean="0">
              <a:latin typeface="Arial" pitchFamily="34" charset="0"/>
              <a:cs typeface="Arial" pitchFamily="34" charset="0"/>
            </a:rPr>
            <a:t>Level 8</a:t>
          </a:r>
        </a:p>
      </dgm:t>
    </dgm:pt>
    <dgm:pt modelId="{4C646579-6725-49DB-B139-D9CCE52A6684}" type="parTrans" cxnId="{02CF9DE9-918F-40A1-B8D2-8A9DB16A3C46}">
      <dgm:prSet/>
      <dgm:spPr/>
      <dgm:t>
        <a:bodyPr/>
        <a:lstStyle/>
        <a:p>
          <a:endParaRPr lang="en-ZA" sz="800" b="1">
            <a:solidFill>
              <a:sysClr val="windowText" lastClr="000000"/>
            </a:solidFill>
            <a:latin typeface="Arial" pitchFamily="34" charset="0"/>
            <a:cs typeface="Arial" pitchFamily="34" charset="0"/>
          </a:endParaRPr>
        </a:p>
      </dgm:t>
    </dgm:pt>
    <dgm:pt modelId="{451861D2-A72A-4A4D-9AB0-99B26DEB3781}" type="sibTrans" cxnId="{02CF9DE9-918F-40A1-B8D2-8A9DB16A3C46}">
      <dgm:prSet/>
      <dgm:spPr/>
      <dgm:t>
        <a:bodyPr/>
        <a:lstStyle/>
        <a:p>
          <a:endParaRPr lang="en-ZA" sz="800" b="1">
            <a:solidFill>
              <a:sysClr val="windowText" lastClr="000000"/>
            </a:solidFill>
            <a:latin typeface="Arial" pitchFamily="34" charset="0"/>
            <a:cs typeface="Arial" pitchFamily="34" charset="0"/>
          </a:endParaRPr>
        </a:p>
      </dgm:t>
    </dgm:pt>
    <dgm:pt modelId="{85DC6CC0-F1D3-445F-9EF5-345C6B16272E}">
      <dgm:prSet custT="1"/>
      <dgm:spPr/>
      <dgm:t>
        <a:bodyPr/>
        <a:lstStyle/>
        <a:p>
          <a:r>
            <a:rPr lang="en-US" sz="800" b="1" dirty="0" smtClean="0">
              <a:latin typeface="Arial" pitchFamily="34" charset="0"/>
              <a:cs typeface="Arial" pitchFamily="34" charset="0"/>
            </a:rPr>
            <a:t>State Accountant</a:t>
          </a:r>
        </a:p>
        <a:p>
          <a:r>
            <a:rPr lang="en-US" sz="800" b="1" dirty="0" smtClean="0">
              <a:latin typeface="Arial" pitchFamily="34" charset="0"/>
              <a:cs typeface="Arial" pitchFamily="34" charset="0"/>
            </a:rPr>
            <a:t> Financial Accounting</a:t>
          </a:r>
        </a:p>
        <a:p>
          <a:r>
            <a:rPr lang="en-US" sz="800" b="1" dirty="0" smtClean="0">
              <a:latin typeface="Arial" pitchFamily="34" charset="0"/>
              <a:cs typeface="Arial" pitchFamily="34" charset="0"/>
            </a:rPr>
            <a:t>Level 7</a:t>
          </a:r>
        </a:p>
      </dgm:t>
    </dgm:pt>
    <dgm:pt modelId="{C745E51A-999D-4859-A9F8-B2B574650AE6}" type="parTrans" cxnId="{5FB385B2-6F0D-4A84-9D44-0C82B557614A}">
      <dgm:prSet/>
      <dgm:spPr/>
      <dgm:t>
        <a:bodyPr/>
        <a:lstStyle/>
        <a:p>
          <a:endParaRPr lang="en-ZA" sz="800" b="1">
            <a:solidFill>
              <a:sysClr val="windowText" lastClr="000000"/>
            </a:solidFill>
            <a:latin typeface="Arial" pitchFamily="34" charset="0"/>
            <a:cs typeface="Arial" pitchFamily="34" charset="0"/>
          </a:endParaRPr>
        </a:p>
      </dgm:t>
    </dgm:pt>
    <dgm:pt modelId="{FBFB2330-0BC2-48F0-B730-91066289DE40}" type="sibTrans" cxnId="{5FB385B2-6F0D-4A84-9D44-0C82B557614A}">
      <dgm:prSet/>
      <dgm:spPr/>
      <dgm:t>
        <a:bodyPr/>
        <a:lstStyle/>
        <a:p>
          <a:endParaRPr lang="en-ZA" sz="800" b="1">
            <a:solidFill>
              <a:sysClr val="windowText" lastClr="000000"/>
            </a:solidFill>
            <a:latin typeface="Arial" pitchFamily="34" charset="0"/>
            <a:cs typeface="Arial" pitchFamily="34" charset="0"/>
          </a:endParaRPr>
        </a:p>
      </dgm:t>
    </dgm:pt>
    <dgm:pt modelId="{9E156484-D312-41E7-BE98-A051315970CE}">
      <dgm:prSet custT="1"/>
      <dgm:spPr/>
      <dgm:t>
        <a:bodyPr/>
        <a:lstStyle/>
        <a:p>
          <a:r>
            <a:rPr lang="en-ZA" sz="800" b="1" dirty="0">
              <a:latin typeface="Arial" pitchFamily="34" charset="0"/>
              <a:cs typeface="Arial" pitchFamily="34" charset="0"/>
            </a:rPr>
            <a:t>Senior Accounting Clerks</a:t>
          </a:r>
        </a:p>
        <a:p>
          <a:r>
            <a:rPr lang="en-ZA" sz="800" b="1" dirty="0">
              <a:latin typeface="Arial" pitchFamily="34" charset="0"/>
              <a:cs typeface="Arial" pitchFamily="34" charset="0"/>
            </a:rPr>
            <a:t>Financial Accounting</a:t>
          </a:r>
        </a:p>
        <a:p>
          <a:r>
            <a:rPr lang="en-ZA" sz="800" b="1" dirty="0">
              <a:latin typeface="Arial" pitchFamily="34" charset="0"/>
              <a:cs typeface="Arial" pitchFamily="34" charset="0"/>
            </a:rPr>
            <a:t>Level 5</a:t>
          </a:r>
        </a:p>
      </dgm:t>
    </dgm:pt>
    <dgm:pt modelId="{3BE98CF3-7F9E-44EA-A7CE-CB81055B144F}" type="parTrans" cxnId="{B5D43FBB-791E-49D7-9E8A-28FA585A4237}">
      <dgm:prSet/>
      <dgm:spPr/>
      <dgm:t>
        <a:bodyPr/>
        <a:lstStyle/>
        <a:p>
          <a:endParaRPr lang="en-ZA" sz="800" b="1">
            <a:solidFill>
              <a:sysClr val="windowText" lastClr="000000"/>
            </a:solidFill>
            <a:latin typeface="Arial" pitchFamily="34" charset="0"/>
            <a:cs typeface="Arial" pitchFamily="34" charset="0"/>
          </a:endParaRPr>
        </a:p>
      </dgm:t>
    </dgm:pt>
    <dgm:pt modelId="{8418ADE3-92C2-4BD7-A646-B172676D8CCB}" type="sibTrans" cxnId="{B5D43FBB-791E-49D7-9E8A-28FA585A4237}">
      <dgm:prSet/>
      <dgm:spPr/>
      <dgm:t>
        <a:bodyPr/>
        <a:lstStyle/>
        <a:p>
          <a:endParaRPr lang="en-ZA" sz="800" b="1">
            <a:solidFill>
              <a:sysClr val="windowText" lastClr="000000"/>
            </a:solidFill>
            <a:latin typeface="Arial" pitchFamily="34" charset="0"/>
            <a:cs typeface="Arial" pitchFamily="34" charset="0"/>
          </a:endParaRPr>
        </a:p>
      </dgm:t>
    </dgm:pt>
    <dgm:pt modelId="{8006F541-0A75-4627-8D54-BE2BC884776B}">
      <dgm:prSet custT="1"/>
      <dgm:spPr/>
      <dgm:t>
        <a:bodyPr/>
        <a:lstStyle/>
        <a:p>
          <a:r>
            <a:rPr lang="en-ZA" sz="800" b="1" baseline="0" dirty="0" smtClean="0">
              <a:latin typeface="Arial" pitchFamily="34" charset="0"/>
              <a:cs typeface="Arial" pitchFamily="34" charset="0"/>
            </a:rPr>
            <a:t>ASD</a:t>
          </a:r>
        </a:p>
        <a:p>
          <a:r>
            <a:rPr lang="en-ZA" sz="800" b="1" baseline="0" dirty="0" smtClean="0">
              <a:latin typeface="Arial" pitchFamily="34" charset="0"/>
              <a:cs typeface="Arial" pitchFamily="34" charset="0"/>
            </a:rPr>
            <a:t>Revenue Management</a:t>
          </a:r>
        </a:p>
        <a:p>
          <a:r>
            <a:rPr lang="en-ZA" sz="800" b="1" baseline="0" dirty="0" smtClean="0">
              <a:latin typeface="Arial" pitchFamily="34" charset="0"/>
              <a:cs typeface="Arial" pitchFamily="34" charset="0"/>
            </a:rPr>
            <a:t>Level 9</a:t>
          </a:r>
        </a:p>
      </dgm:t>
    </dgm:pt>
    <dgm:pt modelId="{BD537001-7F73-4150-8994-553979BCDCF9}" type="parTrans" cxnId="{3C8E7514-E2AE-4C1E-A5E0-66D74EC44833}">
      <dgm:prSet/>
      <dgm:spPr/>
      <dgm:t>
        <a:bodyPr/>
        <a:lstStyle/>
        <a:p>
          <a:endParaRPr lang="en-ZA" sz="800" b="1">
            <a:solidFill>
              <a:sysClr val="windowText" lastClr="000000"/>
            </a:solidFill>
            <a:latin typeface="Arial" pitchFamily="34" charset="0"/>
            <a:cs typeface="Arial" pitchFamily="34" charset="0"/>
          </a:endParaRPr>
        </a:p>
      </dgm:t>
    </dgm:pt>
    <dgm:pt modelId="{0DC7C11B-A1D4-469C-A88C-5D1C3B004606}" type="sibTrans" cxnId="{3C8E7514-E2AE-4C1E-A5E0-66D74EC44833}">
      <dgm:prSet/>
      <dgm:spPr/>
      <dgm:t>
        <a:bodyPr/>
        <a:lstStyle/>
        <a:p>
          <a:endParaRPr lang="en-ZA" sz="800" b="1">
            <a:solidFill>
              <a:sysClr val="windowText" lastClr="000000"/>
            </a:solidFill>
            <a:latin typeface="Arial" pitchFamily="34" charset="0"/>
            <a:cs typeface="Arial" pitchFamily="34" charset="0"/>
          </a:endParaRPr>
        </a:p>
      </dgm:t>
    </dgm:pt>
    <dgm:pt modelId="{2253D721-9FDF-441F-8415-CF55C6951A03}">
      <dgm:prSet custT="1"/>
      <dgm:spPr/>
      <dgm:t>
        <a:bodyPr/>
        <a:lstStyle/>
        <a:p>
          <a:pPr marR="0" rtl="0"/>
          <a:r>
            <a:rPr lang="en-ZA" sz="800" b="1" baseline="0" dirty="0" smtClean="0">
              <a:latin typeface="Arial" pitchFamily="34" charset="0"/>
              <a:cs typeface="Arial" pitchFamily="34" charset="0"/>
            </a:rPr>
            <a:t>SSA </a:t>
          </a:r>
        </a:p>
        <a:p>
          <a:pPr marR="0" rtl="0"/>
          <a:r>
            <a:rPr lang="en-ZA" sz="800" b="1" baseline="0" dirty="0" smtClean="0">
              <a:latin typeface="Arial" pitchFamily="34" charset="0"/>
              <a:cs typeface="Arial" pitchFamily="34" charset="0"/>
            </a:rPr>
            <a:t>Billing Key Customers</a:t>
          </a:r>
        </a:p>
        <a:p>
          <a:pPr marR="0" rtl="0"/>
          <a:r>
            <a:rPr lang="en-ZA" sz="800" b="1" baseline="0" dirty="0" smtClean="0">
              <a:latin typeface="Arial" pitchFamily="34" charset="0"/>
              <a:cs typeface="Arial" pitchFamily="34" charset="0"/>
            </a:rPr>
            <a:t>Level 8</a:t>
          </a:r>
        </a:p>
      </dgm:t>
    </dgm:pt>
    <dgm:pt modelId="{2AE11FD9-C7C6-4EE6-904B-F7DE77430584}" type="parTrans" cxnId="{33F593C9-4886-44A6-A91C-83C060529B70}">
      <dgm:prSet/>
      <dgm:spPr/>
      <dgm:t>
        <a:bodyPr/>
        <a:lstStyle/>
        <a:p>
          <a:endParaRPr lang="en-ZA" sz="800" b="1">
            <a:solidFill>
              <a:sysClr val="windowText" lastClr="000000"/>
            </a:solidFill>
            <a:latin typeface="Arial" pitchFamily="34" charset="0"/>
            <a:cs typeface="Arial" pitchFamily="34" charset="0"/>
          </a:endParaRPr>
        </a:p>
      </dgm:t>
    </dgm:pt>
    <dgm:pt modelId="{A41ADDEE-2724-4231-8D8D-5F8CAD85DF13}" type="sibTrans" cxnId="{33F593C9-4886-44A6-A91C-83C060529B70}">
      <dgm:prSet/>
      <dgm:spPr/>
      <dgm:t>
        <a:bodyPr/>
        <a:lstStyle/>
        <a:p>
          <a:endParaRPr lang="en-ZA" sz="800" b="1">
            <a:solidFill>
              <a:sysClr val="windowText" lastClr="000000"/>
            </a:solidFill>
            <a:latin typeface="Arial" pitchFamily="34" charset="0"/>
            <a:cs typeface="Arial" pitchFamily="34" charset="0"/>
          </a:endParaRPr>
        </a:p>
      </dgm:t>
    </dgm:pt>
    <dgm:pt modelId="{E72B333F-7344-49D3-BB17-4DC249595422}">
      <dgm:prSet custT="1"/>
      <dgm:spPr/>
      <dgm:t>
        <a:bodyPr/>
        <a:lstStyle/>
        <a:p>
          <a:pPr marR="0" rtl="0"/>
          <a:endParaRPr lang="en-ZA" sz="800" b="1" baseline="0" dirty="0" smtClean="0">
            <a:latin typeface="Arial" pitchFamily="34" charset="0"/>
            <a:cs typeface="Arial" pitchFamily="34" charset="0"/>
          </a:endParaRPr>
        </a:p>
        <a:p>
          <a:pPr marR="0" rtl="0"/>
          <a:r>
            <a:rPr lang="en-ZA" sz="800" b="1" baseline="0" dirty="0" smtClean="0">
              <a:latin typeface="Arial" pitchFamily="34" charset="0"/>
              <a:cs typeface="Arial" pitchFamily="34" charset="0"/>
            </a:rPr>
            <a:t>SSA</a:t>
          </a:r>
        </a:p>
        <a:p>
          <a:pPr marR="0" rtl="0"/>
          <a:r>
            <a:rPr lang="en-ZA" sz="800" b="1" baseline="0" dirty="0" smtClean="0">
              <a:latin typeface="Arial" pitchFamily="34" charset="0"/>
              <a:cs typeface="Arial" pitchFamily="34" charset="0"/>
            </a:rPr>
            <a:t>Billing for rest of customers</a:t>
          </a:r>
        </a:p>
        <a:p>
          <a:pPr marR="0" rtl="0"/>
          <a:r>
            <a:rPr lang="en-ZA" sz="800" b="1" baseline="0" dirty="0" smtClean="0">
              <a:latin typeface="Arial" pitchFamily="34" charset="0"/>
              <a:cs typeface="Arial" pitchFamily="34" charset="0"/>
            </a:rPr>
            <a:t>Level 8</a:t>
          </a:r>
        </a:p>
        <a:p>
          <a:pPr marR="0" rtl="0"/>
          <a:endParaRPr lang="en-ZA" sz="800" b="1" baseline="0" dirty="0" smtClean="0">
            <a:latin typeface="Arial" pitchFamily="34" charset="0"/>
            <a:cs typeface="Arial" pitchFamily="34" charset="0"/>
          </a:endParaRPr>
        </a:p>
      </dgm:t>
    </dgm:pt>
    <dgm:pt modelId="{D67B5EC0-2B05-476D-B70F-899F74DEEDE6}" type="parTrans" cxnId="{D9A493B1-6AB6-4C06-BAEC-4657520D9285}">
      <dgm:prSet/>
      <dgm:spPr/>
      <dgm:t>
        <a:bodyPr/>
        <a:lstStyle/>
        <a:p>
          <a:endParaRPr lang="en-ZA" sz="800" b="1">
            <a:solidFill>
              <a:sysClr val="windowText" lastClr="000000"/>
            </a:solidFill>
            <a:latin typeface="Arial" pitchFamily="34" charset="0"/>
            <a:cs typeface="Arial" pitchFamily="34" charset="0"/>
          </a:endParaRPr>
        </a:p>
      </dgm:t>
    </dgm:pt>
    <dgm:pt modelId="{B86B614D-7AF5-4D58-8AC0-FC9DF9859E8A}" type="sibTrans" cxnId="{D9A493B1-6AB6-4C06-BAEC-4657520D9285}">
      <dgm:prSet/>
      <dgm:spPr/>
      <dgm:t>
        <a:bodyPr/>
        <a:lstStyle/>
        <a:p>
          <a:endParaRPr lang="en-ZA" sz="800" b="1">
            <a:solidFill>
              <a:sysClr val="windowText" lastClr="000000"/>
            </a:solidFill>
            <a:latin typeface="Arial" pitchFamily="34" charset="0"/>
            <a:cs typeface="Arial" pitchFamily="34" charset="0"/>
          </a:endParaRPr>
        </a:p>
      </dgm:t>
    </dgm:pt>
    <dgm:pt modelId="{858A8B95-E98A-4AC1-B659-267684F430E6}">
      <dgm:prSet custT="1"/>
      <dgm:spPr/>
      <dgm:t>
        <a:bodyPr/>
        <a:lstStyle/>
        <a:p>
          <a:pPr marR="0" rtl="0"/>
          <a:r>
            <a:rPr lang="en-ZA" sz="800" b="1" baseline="0" dirty="0" smtClean="0">
              <a:latin typeface="Arial" pitchFamily="34" charset="0"/>
              <a:cs typeface="Arial" pitchFamily="34" charset="0"/>
            </a:rPr>
            <a:t> </a:t>
          </a:r>
        </a:p>
        <a:p>
          <a:pPr marR="0" rtl="0"/>
          <a:endParaRPr lang="en-ZA" sz="800" b="1" baseline="0" dirty="0" smtClean="0">
            <a:latin typeface="Arial" pitchFamily="34" charset="0"/>
            <a:cs typeface="Arial" pitchFamily="34" charset="0"/>
          </a:endParaRPr>
        </a:p>
        <a:p>
          <a:pPr marR="0" rtl="0"/>
          <a:r>
            <a:rPr lang="en-ZA" sz="800" b="1" baseline="0" dirty="0" smtClean="0">
              <a:latin typeface="Arial" pitchFamily="34" charset="0"/>
              <a:cs typeface="Arial" pitchFamily="34" charset="0"/>
            </a:rPr>
            <a:t>SSA </a:t>
          </a:r>
        </a:p>
        <a:p>
          <a:pPr marR="0" rtl="0"/>
          <a:r>
            <a:rPr lang="en-ZA" sz="800" b="1" baseline="0" dirty="0" smtClean="0">
              <a:latin typeface="Arial" pitchFamily="34" charset="0"/>
              <a:cs typeface="Arial" pitchFamily="34" charset="0"/>
            </a:rPr>
            <a:t>Debt Collection</a:t>
          </a:r>
        </a:p>
        <a:p>
          <a:pPr marR="0" rtl="0"/>
          <a:r>
            <a:rPr lang="en-ZA" sz="800" b="1" baseline="0" dirty="0" smtClean="0">
              <a:latin typeface="Arial" pitchFamily="34" charset="0"/>
              <a:cs typeface="Arial" pitchFamily="34" charset="0"/>
            </a:rPr>
            <a:t>Level 8</a:t>
          </a:r>
        </a:p>
        <a:p>
          <a:pPr marR="0" rtl="0"/>
          <a:endParaRPr lang="en-ZA" sz="800" b="1" baseline="0" dirty="0" smtClean="0">
            <a:latin typeface="Arial" pitchFamily="34" charset="0"/>
            <a:cs typeface="Arial" pitchFamily="34" charset="0"/>
          </a:endParaRPr>
        </a:p>
        <a:p>
          <a:pPr marR="0" rtl="0"/>
          <a:endParaRPr lang="en-ZA" sz="800" b="1" baseline="0" dirty="0" smtClean="0">
            <a:latin typeface="Arial" pitchFamily="34" charset="0"/>
            <a:cs typeface="Arial" pitchFamily="34" charset="0"/>
          </a:endParaRPr>
        </a:p>
      </dgm:t>
    </dgm:pt>
    <dgm:pt modelId="{E18EAA53-8697-4F8B-A2A2-EEDBFE2C0A0C}" type="parTrans" cxnId="{35864BCC-3E4C-431B-B90C-D97F98AF5972}">
      <dgm:prSet/>
      <dgm:spPr/>
      <dgm:t>
        <a:bodyPr/>
        <a:lstStyle/>
        <a:p>
          <a:endParaRPr lang="en-ZA" sz="800" b="1">
            <a:solidFill>
              <a:sysClr val="windowText" lastClr="000000"/>
            </a:solidFill>
            <a:latin typeface="Arial" pitchFamily="34" charset="0"/>
            <a:cs typeface="Arial" pitchFamily="34" charset="0"/>
          </a:endParaRPr>
        </a:p>
      </dgm:t>
    </dgm:pt>
    <dgm:pt modelId="{86116BB3-F370-4F4C-AAEC-80EC24BD64C5}" type="sibTrans" cxnId="{35864BCC-3E4C-431B-B90C-D97F98AF5972}">
      <dgm:prSet/>
      <dgm:spPr/>
      <dgm:t>
        <a:bodyPr/>
        <a:lstStyle/>
        <a:p>
          <a:endParaRPr lang="en-ZA" sz="800" b="1">
            <a:solidFill>
              <a:sysClr val="windowText" lastClr="000000"/>
            </a:solidFill>
            <a:latin typeface="Arial" pitchFamily="34" charset="0"/>
            <a:cs typeface="Arial" pitchFamily="34" charset="0"/>
          </a:endParaRPr>
        </a:p>
      </dgm:t>
    </dgm:pt>
    <dgm:pt modelId="{DCF98008-3941-4353-B8E2-7AB1AFF9A462}">
      <dgm:prSet custT="1"/>
      <dgm:spPr/>
      <dgm:t>
        <a:bodyPr/>
        <a:lstStyle/>
        <a:p>
          <a:pPr marR="0" rtl="0"/>
          <a:r>
            <a:rPr lang="en-ZA" sz="800" b="1" baseline="0" dirty="0" smtClean="0">
              <a:latin typeface="Arial" pitchFamily="34" charset="0"/>
              <a:cs typeface="Arial" pitchFamily="34" charset="0"/>
            </a:rPr>
            <a:t>SSA: Customer Relation (Attending to customers queries)  </a:t>
          </a:r>
        </a:p>
        <a:p>
          <a:pPr marR="0" rtl="0"/>
          <a:r>
            <a:rPr lang="en-ZA" sz="800" b="1" baseline="0" dirty="0" smtClean="0">
              <a:latin typeface="Arial" pitchFamily="34" charset="0"/>
              <a:cs typeface="Arial" pitchFamily="34" charset="0"/>
            </a:rPr>
            <a:t>Level 8</a:t>
          </a:r>
        </a:p>
      </dgm:t>
    </dgm:pt>
    <dgm:pt modelId="{A3FE8D4C-6633-4C58-BEB1-41A4F528266E}" type="parTrans" cxnId="{BC95DDA5-B70D-4CC9-A90B-CB182C56BE0E}">
      <dgm:prSet/>
      <dgm:spPr/>
      <dgm:t>
        <a:bodyPr/>
        <a:lstStyle/>
        <a:p>
          <a:endParaRPr lang="en-ZA" sz="800" b="1">
            <a:solidFill>
              <a:sysClr val="windowText" lastClr="000000"/>
            </a:solidFill>
            <a:latin typeface="Arial" pitchFamily="34" charset="0"/>
            <a:cs typeface="Arial" pitchFamily="34" charset="0"/>
          </a:endParaRPr>
        </a:p>
      </dgm:t>
    </dgm:pt>
    <dgm:pt modelId="{CD372087-0470-489E-AE6A-4328DB5D4AB3}" type="sibTrans" cxnId="{BC95DDA5-B70D-4CC9-A90B-CB182C56BE0E}">
      <dgm:prSet/>
      <dgm:spPr/>
      <dgm:t>
        <a:bodyPr/>
        <a:lstStyle/>
        <a:p>
          <a:endParaRPr lang="en-ZA" sz="800" b="1">
            <a:solidFill>
              <a:sysClr val="windowText" lastClr="000000"/>
            </a:solidFill>
            <a:latin typeface="Arial" pitchFamily="34" charset="0"/>
            <a:cs typeface="Arial" pitchFamily="34" charset="0"/>
          </a:endParaRPr>
        </a:p>
      </dgm:t>
    </dgm:pt>
    <dgm:pt modelId="{E11381E1-131F-488F-A1EA-56D8AD0DE957}">
      <dgm:prSet custT="1"/>
      <dgm:spPr/>
      <dgm:t>
        <a:bodyPr/>
        <a:lstStyle/>
        <a:p>
          <a:r>
            <a:rPr lang="en-ZA" sz="800" b="1" dirty="0" smtClean="0">
              <a:latin typeface="Arial" pitchFamily="34" charset="0"/>
              <a:cs typeface="Arial" pitchFamily="34" charset="0"/>
            </a:rPr>
            <a:t>Assistant Director</a:t>
          </a:r>
        </a:p>
        <a:p>
          <a:r>
            <a:rPr lang="en-ZA" sz="800" b="1" dirty="0" smtClean="0">
              <a:latin typeface="Arial" pitchFamily="34" charset="0"/>
              <a:cs typeface="Arial" pitchFamily="34" charset="0"/>
            </a:rPr>
            <a:t>Supply Chain Management Level 9</a:t>
          </a:r>
        </a:p>
      </dgm:t>
    </dgm:pt>
    <dgm:pt modelId="{1347372E-0DA3-4B3E-8B50-1459CC0DE321}" type="parTrans" cxnId="{B1DD1A29-FE07-4901-B78B-97549E938491}">
      <dgm:prSet/>
      <dgm:spPr/>
      <dgm:t>
        <a:bodyPr/>
        <a:lstStyle/>
        <a:p>
          <a:endParaRPr lang="en-ZA" sz="800" b="1">
            <a:solidFill>
              <a:sysClr val="windowText" lastClr="000000"/>
            </a:solidFill>
            <a:latin typeface="Arial" pitchFamily="34" charset="0"/>
            <a:cs typeface="Arial" pitchFamily="34" charset="0"/>
          </a:endParaRPr>
        </a:p>
      </dgm:t>
    </dgm:pt>
    <dgm:pt modelId="{65B2A5D1-2A5D-40FA-AD4D-4710EE564CDF}" type="sibTrans" cxnId="{B1DD1A29-FE07-4901-B78B-97549E938491}">
      <dgm:prSet/>
      <dgm:spPr/>
      <dgm:t>
        <a:bodyPr/>
        <a:lstStyle/>
        <a:p>
          <a:endParaRPr lang="en-ZA" sz="800" b="1">
            <a:solidFill>
              <a:sysClr val="windowText" lastClr="000000"/>
            </a:solidFill>
            <a:latin typeface="Arial" pitchFamily="34" charset="0"/>
            <a:cs typeface="Arial" pitchFamily="34" charset="0"/>
          </a:endParaRPr>
        </a:p>
      </dgm:t>
    </dgm:pt>
    <dgm:pt modelId="{4FD0D9ED-3591-43B1-B91E-9CF4B5EF44DE}">
      <dgm:prSet phldrT="[Text]" custT="1"/>
      <dgm:spPr/>
      <dgm:t>
        <a:bodyPr/>
        <a:lstStyle/>
        <a:p>
          <a:r>
            <a:rPr lang="en-ZA" sz="800" b="1" dirty="0">
              <a:latin typeface="Arial" pitchFamily="34" charset="0"/>
              <a:cs typeface="Arial" pitchFamily="34" charset="0"/>
            </a:rPr>
            <a:t>SPAO</a:t>
          </a:r>
        </a:p>
        <a:p>
          <a:r>
            <a:rPr lang="en-ZA" sz="800" b="1" dirty="0">
              <a:latin typeface="Arial" pitchFamily="34" charset="0"/>
              <a:cs typeface="Arial" pitchFamily="34" charset="0"/>
            </a:rPr>
            <a:t>Demand</a:t>
          </a:r>
        </a:p>
        <a:p>
          <a:r>
            <a:rPr lang="en-ZA" sz="800" b="1" dirty="0">
              <a:latin typeface="Arial" pitchFamily="34" charset="0"/>
              <a:cs typeface="Arial" pitchFamily="34" charset="0"/>
            </a:rPr>
            <a:t>Level 8</a:t>
          </a:r>
        </a:p>
      </dgm:t>
    </dgm:pt>
    <dgm:pt modelId="{EB375DC7-351F-462A-9DFF-A7BC6938C48F}" type="parTrans" cxnId="{0F496CE4-6C45-4D58-922A-E059090FB0DF}">
      <dgm:prSet/>
      <dgm:spPr/>
      <dgm:t>
        <a:bodyPr/>
        <a:lstStyle/>
        <a:p>
          <a:endParaRPr lang="en-ZA" sz="800" b="1">
            <a:solidFill>
              <a:sysClr val="windowText" lastClr="000000"/>
            </a:solidFill>
            <a:latin typeface="Arial" pitchFamily="34" charset="0"/>
            <a:cs typeface="Arial" pitchFamily="34" charset="0"/>
          </a:endParaRPr>
        </a:p>
      </dgm:t>
    </dgm:pt>
    <dgm:pt modelId="{47284C48-ABE8-45E5-8C6B-AD0144EE264A}" type="sibTrans" cxnId="{0F496CE4-6C45-4D58-922A-E059090FB0DF}">
      <dgm:prSet/>
      <dgm:spPr/>
      <dgm:t>
        <a:bodyPr/>
        <a:lstStyle/>
        <a:p>
          <a:endParaRPr lang="en-ZA" sz="800" b="1">
            <a:solidFill>
              <a:sysClr val="windowText" lastClr="000000"/>
            </a:solidFill>
            <a:latin typeface="Arial" pitchFamily="34" charset="0"/>
            <a:cs typeface="Arial" pitchFamily="34" charset="0"/>
          </a:endParaRPr>
        </a:p>
      </dgm:t>
    </dgm:pt>
    <dgm:pt modelId="{E32CD62A-D3AF-47F0-B230-D46DFE2FEBB3}">
      <dgm:prSet custT="1"/>
      <dgm:spPr/>
      <dgm:t>
        <a:bodyPr/>
        <a:lstStyle/>
        <a:p>
          <a:r>
            <a:rPr lang="en-ZA" sz="800" b="1" dirty="0">
              <a:latin typeface="Arial" pitchFamily="34" charset="0"/>
              <a:cs typeface="Arial" pitchFamily="34" charset="0"/>
            </a:rPr>
            <a:t>PAO </a:t>
          </a:r>
        </a:p>
        <a:p>
          <a:r>
            <a:rPr lang="en-ZA" sz="800" b="1" dirty="0">
              <a:latin typeface="Arial" pitchFamily="34" charset="0"/>
              <a:cs typeface="Arial" pitchFamily="34" charset="0"/>
            </a:rPr>
            <a:t>Level 7</a:t>
          </a:r>
        </a:p>
      </dgm:t>
    </dgm:pt>
    <dgm:pt modelId="{23089D3E-5949-45AE-AD6D-4D8D3C877597}" type="parTrans" cxnId="{9306415E-1341-43F0-87D7-4173EA733AAF}">
      <dgm:prSet/>
      <dgm:spPr/>
      <dgm:t>
        <a:bodyPr/>
        <a:lstStyle/>
        <a:p>
          <a:endParaRPr lang="en-ZA" sz="800" b="1">
            <a:solidFill>
              <a:sysClr val="windowText" lastClr="000000"/>
            </a:solidFill>
            <a:latin typeface="Arial" pitchFamily="34" charset="0"/>
            <a:cs typeface="Arial" pitchFamily="34" charset="0"/>
          </a:endParaRPr>
        </a:p>
      </dgm:t>
    </dgm:pt>
    <dgm:pt modelId="{7DF11CFF-9266-4052-912E-A570327EB781}" type="sibTrans" cxnId="{9306415E-1341-43F0-87D7-4173EA733AAF}">
      <dgm:prSet/>
      <dgm:spPr/>
      <dgm:t>
        <a:bodyPr/>
        <a:lstStyle/>
        <a:p>
          <a:endParaRPr lang="en-ZA" sz="800" b="1">
            <a:solidFill>
              <a:sysClr val="windowText" lastClr="000000"/>
            </a:solidFill>
            <a:latin typeface="Arial" pitchFamily="34" charset="0"/>
            <a:cs typeface="Arial" pitchFamily="34" charset="0"/>
          </a:endParaRPr>
        </a:p>
      </dgm:t>
    </dgm:pt>
    <dgm:pt modelId="{5A28F290-4A03-4F78-8441-201123EFEF70}">
      <dgm:prSet phldrT="[Text]" custT="1"/>
      <dgm:spPr/>
      <dgm:t>
        <a:bodyPr/>
        <a:lstStyle/>
        <a:p>
          <a:r>
            <a:rPr lang="en-ZA" sz="800" b="1" dirty="0">
              <a:latin typeface="Arial" pitchFamily="34" charset="0"/>
              <a:cs typeface="Arial" pitchFamily="34" charset="0"/>
            </a:rPr>
            <a:t>SPAO</a:t>
          </a:r>
        </a:p>
        <a:p>
          <a:r>
            <a:rPr lang="en-ZA" sz="800" b="1" dirty="0">
              <a:latin typeface="Arial" pitchFamily="34" charset="0"/>
              <a:cs typeface="Arial" pitchFamily="34" charset="0"/>
            </a:rPr>
            <a:t>Acquisition</a:t>
          </a:r>
        </a:p>
        <a:p>
          <a:r>
            <a:rPr lang="en-ZA" sz="800" b="1" dirty="0">
              <a:latin typeface="Arial" pitchFamily="34" charset="0"/>
              <a:cs typeface="Arial" pitchFamily="34" charset="0"/>
            </a:rPr>
            <a:t>Level 8</a:t>
          </a:r>
        </a:p>
      </dgm:t>
    </dgm:pt>
    <dgm:pt modelId="{7AAB1BC3-C97C-4BEB-9F9E-D5A8291AEF5D}" type="parTrans" cxnId="{A8C0271A-2AF4-431B-908C-1294ACA35FD2}">
      <dgm:prSet/>
      <dgm:spPr/>
      <dgm:t>
        <a:bodyPr/>
        <a:lstStyle/>
        <a:p>
          <a:endParaRPr lang="en-ZA" sz="800" b="1">
            <a:solidFill>
              <a:sysClr val="windowText" lastClr="000000"/>
            </a:solidFill>
            <a:latin typeface="Arial" pitchFamily="34" charset="0"/>
            <a:cs typeface="Arial" pitchFamily="34" charset="0"/>
          </a:endParaRPr>
        </a:p>
      </dgm:t>
    </dgm:pt>
    <dgm:pt modelId="{3692B241-C2E1-4F0D-9EAE-B81DC810CD04}" type="sibTrans" cxnId="{A8C0271A-2AF4-431B-908C-1294ACA35FD2}">
      <dgm:prSet/>
      <dgm:spPr/>
      <dgm:t>
        <a:bodyPr/>
        <a:lstStyle/>
        <a:p>
          <a:endParaRPr lang="en-ZA" sz="800" b="1">
            <a:solidFill>
              <a:sysClr val="windowText" lastClr="000000"/>
            </a:solidFill>
            <a:latin typeface="Arial" pitchFamily="34" charset="0"/>
            <a:cs typeface="Arial" pitchFamily="34" charset="0"/>
          </a:endParaRPr>
        </a:p>
      </dgm:t>
    </dgm:pt>
    <dgm:pt modelId="{660189E7-D0A1-4384-A481-C712B51281F0}">
      <dgm:prSet custT="1"/>
      <dgm:spPr/>
      <dgm:t>
        <a:bodyPr/>
        <a:lstStyle/>
        <a:p>
          <a:r>
            <a:rPr lang="en-ZA" sz="800" b="1" dirty="0">
              <a:latin typeface="Arial" pitchFamily="34" charset="0"/>
              <a:cs typeface="Arial" pitchFamily="34" charset="0"/>
            </a:rPr>
            <a:t>PAO</a:t>
          </a:r>
        </a:p>
        <a:p>
          <a:r>
            <a:rPr lang="en-ZA" sz="800" b="1" dirty="0">
              <a:latin typeface="Arial" pitchFamily="34" charset="0"/>
              <a:cs typeface="Arial" pitchFamily="34" charset="0"/>
            </a:rPr>
            <a:t>Level 7</a:t>
          </a:r>
        </a:p>
      </dgm:t>
    </dgm:pt>
    <dgm:pt modelId="{9EF7F7DE-3280-4E2F-B1FC-5EF55A6E6E57}" type="parTrans" cxnId="{B52D9F29-22F8-4F23-AC84-11C48A9C51BC}">
      <dgm:prSet/>
      <dgm:spPr/>
      <dgm:t>
        <a:bodyPr/>
        <a:lstStyle/>
        <a:p>
          <a:endParaRPr lang="en-ZA" sz="800" b="1">
            <a:solidFill>
              <a:sysClr val="windowText" lastClr="000000"/>
            </a:solidFill>
            <a:latin typeface="Arial" pitchFamily="34" charset="0"/>
            <a:cs typeface="Arial" pitchFamily="34" charset="0"/>
          </a:endParaRPr>
        </a:p>
      </dgm:t>
    </dgm:pt>
    <dgm:pt modelId="{1E851039-D9AA-463C-B317-2DFF48BAE2B6}" type="sibTrans" cxnId="{B52D9F29-22F8-4F23-AC84-11C48A9C51BC}">
      <dgm:prSet/>
      <dgm:spPr/>
      <dgm:t>
        <a:bodyPr/>
        <a:lstStyle/>
        <a:p>
          <a:endParaRPr lang="en-ZA" sz="800" b="1">
            <a:solidFill>
              <a:sysClr val="windowText" lastClr="000000"/>
            </a:solidFill>
            <a:latin typeface="Arial" pitchFamily="34" charset="0"/>
            <a:cs typeface="Arial" pitchFamily="34" charset="0"/>
          </a:endParaRPr>
        </a:p>
      </dgm:t>
    </dgm:pt>
    <dgm:pt modelId="{0C535456-FBEB-4DAA-9FB8-B1F6C5AD5D94}">
      <dgm:prSet phldrT="[Text]" custT="1"/>
      <dgm:spPr/>
      <dgm:t>
        <a:bodyPr/>
        <a:lstStyle/>
        <a:p>
          <a:r>
            <a:rPr lang="en-ZA" sz="800" b="1" dirty="0">
              <a:latin typeface="Arial" pitchFamily="34" charset="0"/>
              <a:cs typeface="Arial" pitchFamily="34" charset="0"/>
            </a:rPr>
            <a:t>SPAO</a:t>
          </a:r>
        </a:p>
        <a:p>
          <a:r>
            <a:rPr lang="en-ZA" sz="800" b="1" dirty="0">
              <a:latin typeface="Arial" pitchFamily="34" charset="0"/>
              <a:cs typeface="Arial" pitchFamily="34" charset="0"/>
            </a:rPr>
            <a:t>Logistics</a:t>
          </a:r>
        </a:p>
        <a:p>
          <a:r>
            <a:rPr lang="en-ZA" sz="800" b="1" dirty="0">
              <a:latin typeface="Arial" pitchFamily="34" charset="0"/>
              <a:cs typeface="Arial" pitchFamily="34" charset="0"/>
            </a:rPr>
            <a:t>Level 8</a:t>
          </a:r>
        </a:p>
      </dgm:t>
    </dgm:pt>
    <dgm:pt modelId="{8A674A04-EACC-4E34-9B48-7B355CD78AAF}" type="parTrans" cxnId="{003B3830-E6AF-470C-9026-991839021813}">
      <dgm:prSet/>
      <dgm:spPr/>
      <dgm:t>
        <a:bodyPr/>
        <a:lstStyle/>
        <a:p>
          <a:endParaRPr lang="en-ZA" sz="800" b="1">
            <a:solidFill>
              <a:sysClr val="windowText" lastClr="000000"/>
            </a:solidFill>
            <a:latin typeface="Arial" pitchFamily="34" charset="0"/>
            <a:cs typeface="Arial" pitchFamily="34" charset="0"/>
          </a:endParaRPr>
        </a:p>
      </dgm:t>
    </dgm:pt>
    <dgm:pt modelId="{8F3F92B0-666D-40C7-B720-F4215229342D}" type="sibTrans" cxnId="{003B3830-E6AF-470C-9026-991839021813}">
      <dgm:prSet/>
      <dgm:spPr/>
      <dgm:t>
        <a:bodyPr/>
        <a:lstStyle/>
        <a:p>
          <a:endParaRPr lang="en-ZA" sz="800" b="1">
            <a:solidFill>
              <a:sysClr val="windowText" lastClr="000000"/>
            </a:solidFill>
            <a:latin typeface="Arial" pitchFamily="34" charset="0"/>
            <a:cs typeface="Arial" pitchFamily="34" charset="0"/>
          </a:endParaRPr>
        </a:p>
      </dgm:t>
    </dgm:pt>
    <dgm:pt modelId="{B086666F-9019-4665-949D-90EEA54053D9}">
      <dgm:prSet custT="1"/>
      <dgm:spPr/>
      <dgm:t>
        <a:bodyPr/>
        <a:lstStyle/>
        <a:p>
          <a:r>
            <a:rPr lang="en-ZA" sz="800" b="1" dirty="0">
              <a:latin typeface="Arial" pitchFamily="34" charset="0"/>
              <a:cs typeface="Arial" pitchFamily="34" charset="0"/>
            </a:rPr>
            <a:t>PAO</a:t>
          </a:r>
        </a:p>
        <a:p>
          <a:r>
            <a:rPr lang="en-ZA" sz="800" b="1" dirty="0">
              <a:latin typeface="Arial" pitchFamily="34" charset="0"/>
              <a:cs typeface="Arial" pitchFamily="34" charset="0"/>
            </a:rPr>
            <a:t>Level 7</a:t>
          </a:r>
        </a:p>
      </dgm:t>
    </dgm:pt>
    <dgm:pt modelId="{84BA3F36-5608-4CAD-A5B6-ED5A69A0AB17}" type="parTrans" cxnId="{0A60620E-52ED-421C-82DA-926E01C38280}">
      <dgm:prSet/>
      <dgm:spPr/>
      <dgm:t>
        <a:bodyPr/>
        <a:lstStyle/>
        <a:p>
          <a:endParaRPr lang="en-ZA" sz="800" b="1">
            <a:solidFill>
              <a:sysClr val="windowText" lastClr="000000"/>
            </a:solidFill>
            <a:latin typeface="Arial" pitchFamily="34" charset="0"/>
            <a:cs typeface="Arial" pitchFamily="34" charset="0"/>
          </a:endParaRPr>
        </a:p>
      </dgm:t>
    </dgm:pt>
    <dgm:pt modelId="{D128AA8D-A717-4872-A209-1277BCF235AC}" type="sibTrans" cxnId="{0A60620E-52ED-421C-82DA-926E01C38280}">
      <dgm:prSet/>
      <dgm:spPr/>
      <dgm:t>
        <a:bodyPr/>
        <a:lstStyle/>
        <a:p>
          <a:endParaRPr lang="en-ZA" sz="800" b="1">
            <a:solidFill>
              <a:sysClr val="windowText" lastClr="000000"/>
            </a:solidFill>
            <a:latin typeface="Arial" pitchFamily="34" charset="0"/>
            <a:cs typeface="Arial" pitchFamily="34" charset="0"/>
          </a:endParaRPr>
        </a:p>
      </dgm:t>
    </dgm:pt>
    <dgm:pt modelId="{E2D4CFD8-2846-453D-A82A-4134F6550493}">
      <dgm:prSet custT="1"/>
      <dgm:spPr/>
      <dgm:t>
        <a:bodyPr/>
        <a:lstStyle/>
        <a:p>
          <a:r>
            <a:rPr lang="en-ZA" sz="800" b="1" dirty="0">
              <a:latin typeface="Arial" pitchFamily="34" charset="0"/>
              <a:cs typeface="Arial" pitchFamily="34" charset="0"/>
            </a:rPr>
            <a:t>SPAO</a:t>
          </a:r>
        </a:p>
        <a:p>
          <a:r>
            <a:rPr lang="en-ZA" sz="800" b="1" dirty="0">
              <a:latin typeface="Arial" pitchFamily="34" charset="0"/>
              <a:cs typeface="Arial" pitchFamily="34" charset="0"/>
            </a:rPr>
            <a:t>Contracts</a:t>
          </a:r>
        </a:p>
        <a:p>
          <a:r>
            <a:rPr lang="en-ZA" sz="800" b="1" dirty="0">
              <a:latin typeface="Arial" pitchFamily="34" charset="0"/>
              <a:cs typeface="Arial" pitchFamily="34" charset="0"/>
            </a:rPr>
            <a:t>Level 8</a:t>
          </a:r>
        </a:p>
      </dgm:t>
    </dgm:pt>
    <dgm:pt modelId="{EB6378BE-4726-4295-9A1A-4716A8CBF35A}" type="parTrans" cxnId="{E2404FDE-AA4F-492D-9171-B298B47A1BB9}">
      <dgm:prSet/>
      <dgm:spPr/>
      <dgm:t>
        <a:bodyPr/>
        <a:lstStyle/>
        <a:p>
          <a:endParaRPr lang="en-ZA" sz="800" b="1">
            <a:solidFill>
              <a:sysClr val="windowText" lastClr="000000"/>
            </a:solidFill>
            <a:latin typeface="Arial" pitchFamily="34" charset="0"/>
            <a:cs typeface="Arial" pitchFamily="34" charset="0"/>
          </a:endParaRPr>
        </a:p>
      </dgm:t>
    </dgm:pt>
    <dgm:pt modelId="{C0F5D9CF-35E0-483B-B56B-7C880AD22FFC}" type="sibTrans" cxnId="{E2404FDE-AA4F-492D-9171-B298B47A1BB9}">
      <dgm:prSet/>
      <dgm:spPr/>
      <dgm:t>
        <a:bodyPr/>
        <a:lstStyle/>
        <a:p>
          <a:endParaRPr lang="en-ZA" sz="800" b="1">
            <a:solidFill>
              <a:sysClr val="windowText" lastClr="000000"/>
            </a:solidFill>
            <a:latin typeface="Arial" pitchFamily="34" charset="0"/>
            <a:cs typeface="Arial" pitchFamily="34" charset="0"/>
          </a:endParaRPr>
        </a:p>
      </dgm:t>
    </dgm:pt>
    <dgm:pt modelId="{224A3560-976D-47FD-8076-5FE4ABE55634}">
      <dgm:prSet custT="1"/>
      <dgm:spPr/>
      <dgm:t>
        <a:bodyPr/>
        <a:lstStyle/>
        <a:p>
          <a:r>
            <a:rPr lang="en-ZA" sz="800" b="1" dirty="0">
              <a:latin typeface="Arial" pitchFamily="34" charset="0"/>
              <a:cs typeface="Arial" pitchFamily="34" charset="0"/>
            </a:rPr>
            <a:t>PAO</a:t>
          </a:r>
        </a:p>
        <a:p>
          <a:r>
            <a:rPr lang="en-ZA" sz="800" b="1" dirty="0">
              <a:latin typeface="Arial" pitchFamily="34" charset="0"/>
              <a:cs typeface="Arial" pitchFamily="34" charset="0"/>
            </a:rPr>
            <a:t>Level 7 </a:t>
          </a:r>
        </a:p>
      </dgm:t>
    </dgm:pt>
    <dgm:pt modelId="{0D0102C0-5991-42CC-A950-6ACBCECCEB80}" type="parTrans" cxnId="{1DBD20D7-E588-4F58-8B02-CB31E92E794D}">
      <dgm:prSet/>
      <dgm:spPr/>
      <dgm:t>
        <a:bodyPr/>
        <a:lstStyle/>
        <a:p>
          <a:endParaRPr lang="en-ZA" sz="800" b="1">
            <a:solidFill>
              <a:sysClr val="windowText" lastClr="000000"/>
            </a:solidFill>
            <a:latin typeface="Arial" pitchFamily="34" charset="0"/>
            <a:cs typeface="Arial" pitchFamily="34" charset="0"/>
          </a:endParaRPr>
        </a:p>
      </dgm:t>
    </dgm:pt>
    <dgm:pt modelId="{2273F13B-2A9C-45F7-BF8D-2F5C0D289F55}" type="sibTrans" cxnId="{1DBD20D7-E588-4F58-8B02-CB31E92E794D}">
      <dgm:prSet/>
      <dgm:spPr/>
      <dgm:t>
        <a:bodyPr/>
        <a:lstStyle/>
        <a:p>
          <a:endParaRPr lang="en-ZA" sz="800" b="1">
            <a:solidFill>
              <a:sysClr val="windowText" lastClr="000000"/>
            </a:solidFill>
            <a:latin typeface="Arial" pitchFamily="34" charset="0"/>
            <a:cs typeface="Arial" pitchFamily="34" charset="0"/>
          </a:endParaRPr>
        </a:p>
      </dgm:t>
    </dgm:pt>
    <dgm:pt modelId="{ABF3C776-41AF-49CC-8D05-303077BB2BFB}">
      <dgm:prSet/>
      <dgm:spPr/>
      <dgm:t>
        <a:bodyPr/>
        <a:lstStyle/>
        <a:p>
          <a:r>
            <a:rPr lang="en-US" b="1" dirty="0" smtClean="0">
              <a:latin typeface="Arial" pitchFamily="34" charset="0"/>
              <a:cs typeface="Arial" pitchFamily="34" charset="0"/>
            </a:rPr>
            <a:t>Senior Provisioning Administration Officer </a:t>
          </a:r>
        </a:p>
        <a:p>
          <a:r>
            <a:rPr lang="en-US" b="1" dirty="0" smtClean="0">
              <a:latin typeface="Arial" pitchFamily="34" charset="0"/>
              <a:cs typeface="Arial" pitchFamily="34" charset="0"/>
            </a:rPr>
            <a:t>Asset Register Moveable</a:t>
          </a:r>
        </a:p>
        <a:p>
          <a:r>
            <a:rPr lang="en-US" b="1" dirty="0" smtClean="0">
              <a:latin typeface="Arial" pitchFamily="34" charset="0"/>
              <a:cs typeface="Arial" pitchFamily="34" charset="0"/>
            </a:rPr>
            <a:t>Level  8</a:t>
          </a:r>
        </a:p>
      </dgm:t>
    </dgm:pt>
    <dgm:pt modelId="{4CB2287E-97AB-4860-961D-1D92563CFE2F}" type="parTrans" cxnId="{FE6652FC-3E16-4869-A461-50BB9137FFAA}">
      <dgm:prSet/>
      <dgm:spPr/>
      <dgm:t>
        <a:bodyPr/>
        <a:lstStyle/>
        <a:p>
          <a:endParaRPr lang="en-ZA"/>
        </a:p>
      </dgm:t>
    </dgm:pt>
    <dgm:pt modelId="{BA4A97FE-79EC-4247-84E7-2C3CF8B5F466}" type="sibTrans" cxnId="{FE6652FC-3E16-4869-A461-50BB9137FFAA}">
      <dgm:prSet/>
      <dgm:spPr/>
      <dgm:t>
        <a:bodyPr/>
        <a:lstStyle/>
        <a:p>
          <a:endParaRPr lang="en-ZA"/>
        </a:p>
      </dgm:t>
    </dgm:pt>
    <dgm:pt modelId="{00A50149-CD57-4F39-909B-2ABBC6FFE003}">
      <dgm:prSet/>
      <dgm:spPr/>
      <dgm:t>
        <a:bodyPr/>
        <a:lstStyle/>
        <a:p>
          <a:r>
            <a:rPr lang="en-ZA" b="1" dirty="0" smtClean="0">
              <a:latin typeface="Arial" pitchFamily="34" charset="0"/>
              <a:cs typeface="Arial" pitchFamily="34" charset="0"/>
            </a:rPr>
            <a:t>Provisioning Administration Officer </a:t>
          </a:r>
        </a:p>
        <a:p>
          <a:r>
            <a:rPr lang="en-ZA" b="1" dirty="0" smtClean="0">
              <a:latin typeface="Arial" pitchFamily="34" charset="0"/>
              <a:cs typeface="Arial" pitchFamily="34" charset="0"/>
            </a:rPr>
            <a:t>(Asset Register Moveable)</a:t>
          </a:r>
        </a:p>
        <a:p>
          <a:r>
            <a:rPr lang="en-ZA" b="1" dirty="0" smtClean="0">
              <a:latin typeface="Arial" pitchFamily="34" charset="0"/>
              <a:cs typeface="Arial" pitchFamily="34" charset="0"/>
            </a:rPr>
            <a:t>Level 7</a:t>
          </a:r>
          <a:endParaRPr lang="en-ZA" b="1" dirty="0">
            <a:latin typeface="Arial" pitchFamily="34" charset="0"/>
            <a:cs typeface="Arial" pitchFamily="34" charset="0"/>
          </a:endParaRPr>
        </a:p>
      </dgm:t>
    </dgm:pt>
    <dgm:pt modelId="{5BAB54B8-170D-4A86-B2F8-CC7DAF0BE8BB}" type="parTrans" cxnId="{01BD3B93-7193-46E8-95B8-6B2D62BC5081}">
      <dgm:prSet/>
      <dgm:spPr/>
      <dgm:t>
        <a:bodyPr/>
        <a:lstStyle/>
        <a:p>
          <a:endParaRPr lang="en-ZA"/>
        </a:p>
      </dgm:t>
    </dgm:pt>
    <dgm:pt modelId="{37E69C5B-4E6A-468D-B526-4D7DEBFC2486}" type="sibTrans" cxnId="{01BD3B93-7193-46E8-95B8-6B2D62BC5081}">
      <dgm:prSet/>
      <dgm:spPr/>
      <dgm:t>
        <a:bodyPr/>
        <a:lstStyle/>
        <a:p>
          <a:endParaRPr lang="en-ZA"/>
        </a:p>
      </dgm:t>
    </dgm:pt>
    <dgm:pt modelId="{FAA3E986-0FF2-4A34-9EFC-39BFD1797652}">
      <dgm:prSet/>
      <dgm:spPr/>
      <dgm:t>
        <a:bodyPr/>
        <a:lstStyle/>
        <a:p>
          <a:r>
            <a:rPr lang="en-US" b="1" dirty="0" smtClean="0">
              <a:latin typeface="Arial" pitchFamily="34" charset="0"/>
              <a:cs typeface="Arial" pitchFamily="34" charset="0"/>
            </a:rPr>
            <a:t>Senior Provisioning Officer</a:t>
          </a:r>
        </a:p>
        <a:p>
          <a:r>
            <a:rPr lang="en-US" b="1" dirty="0" smtClean="0">
              <a:latin typeface="Arial" pitchFamily="34" charset="0"/>
              <a:cs typeface="Arial" pitchFamily="34" charset="0"/>
            </a:rPr>
            <a:t>Losses, Disposals, </a:t>
          </a:r>
        </a:p>
        <a:p>
          <a:r>
            <a:rPr lang="en-US" b="1" dirty="0" smtClean="0">
              <a:latin typeface="Arial" pitchFamily="34" charset="0"/>
              <a:cs typeface="Arial" pitchFamily="34" charset="0"/>
            </a:rPr>
            <a:t>Leases</a:t>
          </a:r>
        </a:p>
        <a:p>
          <a:r>
            <a:rPr lang="en-US" b="1" dirty="0" smtClean="0">
              <a:latin typeface="Arial" pitchFamily="34" charset="0"/>
              <a:cs typeface="Arial" pitchFamily="34" charset="0"/>
            </a:rPr>
            <a:t>Level 8</a:t>
          </a:r>
        </a:p>
        <a:p>
          <a:endParaRPr lang="en-US" b="1" dirty="0" smtClean="0">
            <a:latin typeface="Arial" pitchFamily="34" charset="0"/>
            <a:cs typeface="Arial" pitchFamily="34" charset="0"/>
          </a:endParaRPr>
        </a:p>
      </dgm:t>
    </dgm:pt>
    <dgm:pt modelId="{378966E3-0E58-4022-8E1F-0BE3B03042B8}" type="parTrans" cxnId="{845958F5-83E4-4DAC-8E84-A8F8AC31875A}">
      <dgm:prSet/>
      <dgm:spPr/>
      <dgm:t>
        <a:bodyPr/>
        <a:lstStyle/>
        <a:p>
          <a:endParaRPr lang="en-ZA"/>
        </a:p>
      </dgm:t>
    </dgm:pt>
    <dgm:pt modelId="{09F42C3F-FF5F-4054-AF5B-AFBE606E93F9}" type="sibTrans" cxnId="{845958F5-83E4-4DAC-8E84-A8F8AC31875A}">
      <dgm:prSet/>
      <dgm:spPr/>
      <dgm:t>
        <a:bodyPr/>
        <a:lstStyle/>
        <a:p>
          <a:endParaRPr lang="en-ZA"/>
        </a:p>
      </dgm:t>
    </dgm:pt>
    <dgm:pt modelId="{5DEF227E-9E5F-47DB-9A12-529879D3C24E}">
      <dgm:prSet/>
      <dgm:spPr/>
      <dgm:t>
        <a:bodyPr/>
        <a:lstStyle/>
        <a:p>
          <a:r>
            <a:rPr lang="en-ZA" b="1" dirty="0">
              <a:latin typeface="Arial" pitchFamily="34" charset="0"/>
              <a:cs typeface="Arial" pitchFamily="34" charset="0"/>
            </a:rPr>
            <a:t>Provisioning Administration Officer</a:t>
          </a:r>
        </a:p>
        <a:p>
          <a:r>
            <a:rPr lang="en-ZA" b="1" dirty="0">
              <a:latin typeface="Arial" pitchFamily="34" charset="0"/>
              <a:cs typeface="Arial" pitchFamily="34" charset="0"/>
            </a:rPr>
            <a:t>Losses, Disposals Leases</a:t>
          </a:r>
        </a:p>
        <a:p>
          <a:r>
            <a:rPr lang="en-ZA" b="1" dirty="0">
              <a:latin typeface="Arial" pitchFamily="34" charset="0"/>
              <a:cs typeface="Arial" pitchFamily="34" charset="0"/>
            </a:rPr>
            <a:t>Level 7</a:t>
          </a:r>
        </a:p>
      </dgm:t>
    </dgm:pt>
    <dgm:pt modelId="{B6553DB8-81F7-42DE-A28A-50B3B6D41C93}" type="parTrans" cxnId="{5939E61E-0EB4-4691-9F27-6BAC08C5DCD8}">
      <dgm:prSet/>
      <dgm:spPr/>
      <dgm:t>
        <a:bodyPr/>
        <a:lstStyle/>
        <a:p>
          <a:endParaRPr lang="en-ZA"/>
        </a:p>
      </dgm:t>
    </dgm:pt>
    <dgm:pt modelId="{EEB98461-1E5F-42E5-8E37-9712448FDD5F}" type="sibTrans" cxnId="{5939E61E-0EB4-4691-9F27-6BAC08C5DCD8}">
      <dgm:prSet/>
      <dgm:spPr/>
      <dgm:t>
        <a:bodyPr/>
        <a:lstStyle/>
        <a:p>
          <a:endParaRPr lang="en-ZA"/>
        </a:p>
      </dgm:t>
    </dgm:pt>
    <dgm:pt modelId="{6322AE96-7436-4DF9-9BF4-FAF2E8B0443E}" type="pres">
      <dgm:prSet presAssocID="{C83CF9E0-05A5-494B-BCD9-C0289DE47365}" presName="hierChild1" presStyleCnt="0">
        <dgm:presLayoutVars>
          <dgm:orgChart val="1"/>
          <dgm:chPref val="1"/>
          <dgm:dir/>
          <dgm:animOne val="branch"/>
          <dgm:animLvl val="lvl"/>
          <dgm:resizeHandles/>
        </dgm:presLayoutVars>
      </dgm:prSet>
      <dgm:spPr/>
      <dgm:t>
        <a:bodyPr/>
        <a:lstStyle/>
        <a:p>
          <a:endParaRPr lang="en-ZA"/>
        </a:p>
      </dgm:t>
    </dgm:pt>
    <dgm:pt modelId="{470A375B-E0D6-45F6-AF97-0F6A1EE3269C}" type="pres">
      <dgm:prSet presAssocID="{ADA6F724-F653-4B2F-A930-76BD2E993F4C}" presName="hierRoot1" presStyleCnt="0">
        <dgm:presLayoutVars>
          <dgm:hierBranch val="init"/>
        </dgm:presLayoutVars>
      </dgm:prSet>
      <dgm:spPr/>
      <dgm:t>
        <a:bodyPr/>
        <a:lstStyle/>
        <a:p>
          <a:endParaRPr lang="en-ZA"/>
        </a:p>
      </dgm:t>
    </dgm:pt>
    <dgm:pt modelId="{16148D27-767E-4961-9BF3-0358220CF818}" type="pres">
      <dgm:prSet presAssocID="{ADA6F724-F653-4B2F-A930-76BD2E993F4C}" presName="rootComposite1" presStyleCnt="0"/>
      <dgm:spPr/>
      <dgm:t>
        <a:bodyPr/>
        <a:lstStyle/>
        <a:p>
          <a:endParaRPr lang="en-ZA"/>
        </a:p>
      </dgm:t>
    </dgm:pt>
    <dgm:pt modelId="{2E7DEC14-8402-47CB-8145-B9DD9298EF46}" type="pres">
      <dgm:prSet presAssocID="{ADA6F724-F653-4B2F-A930-76BD2E993F4C}" presName="rootText1" presStyleLbl="node0" presStyleIdx="0" presStyleCnt="1" custScaleX="282350" custScaleY="223421">
        <dgm:presLayoutVars>
          <dgm:chPref val="3"/>
        </dgm:presLayoutVars>
      </dgm:prSet>
      <dgm:spPr/>
      <dgm:t>
        <a:bodyPr/>
        <a:lstStyle/>
        <a:p>
          <a:endParaRPr lang="en-ZA"/>
        </a:p>
      </dgm:t>
    </dgm:pt>
    <dgm:pt modelId="{FB79A174-1E85-46B0-B141-4F15ECA0B386}" type="pres">
      <dgm:prSet presAssocID="{ADA6F724-F653-4B2F-A930-76BD2E993F4C}" presName="rootConnector1" presStyleLbl="node1" presStyleIdx="0" presStyleCnt="0"/>
      <dgm:spPr/>
      <dgm:t>
        <a:bodyPr/>
        <a:lstStyle/>
        <a:p>
          <a:endParaRPr lang="en-ZA"/>
        </a:p>
      </dgm:t>
    </dgm:pt>
    <dgm:pt modelId="{D1E98BFF-60C1-414C-A0B6-7E7024346CC1}" type="pres">
      <dgm:prSet presAssocID="{ADA6F724-F653-4B2F-A930-76BD2E993F4C}" presName="hierChild2" presStyleCnt="0"/>
      <dgm:spPr/>
      <dgm:t>
        <a:bodyPr/>
        <a:lstStyle/>
        <a:p>
          <a:endParaRPr lang="en-ZA"/>
        </a:p>
      </dgm:t>
    </dgm:pt>
    <dgm:pt modelId="{6DB962F3-075A-4503-A6C7-B8CE3C67E5D5}" type="pres">
      <dgm:prSet presAssocID="{45DA0F9B-BA13-4FF9-B3BA-F327E41FF072}" presName="Name37" presStyleLbl="parChTrans1D2" presStyleIdx="0" presStyleCnt="4"/>
      <dgm:spPr/>
      <dgm:t>
        <a:bodyPr/>
        <a:lstStyle/>
        <a:p>
          <a:endParaRPr lang="en-ZA"/>
        </a:p>
      </dgm:t>
    </dgm:pt>
    <dgm:pt modelId="{7F7B63AD-B930-4220-891E-7EFF013F8420}" type="pres">
      <dgm:prSet presAssocID="{1EFC58F2-9DCF-4770-807B-D51CCDC5A486}" presName="hierRoot2" presStyleCnt="0">
        <dgm:presLayoutVars>
          <dgm:hierBranch val="init"/>
        </dgm:presLayoutVars>
      </dgm:prSet>
      <dgm:spPr/>
      <dgm:t>
        <a:bodyPr/>
        <a:lstStyle/>
        <a:p>
          <a:endParaRPr lang="en-ZA"/>
        </a:p>
      </dgm:t>
    </dgm:pt>
    <dgm:pt modelId="{72E2F466-F0E1-43CE-8F29-353BFC1BAA76}" type="pres">
      <dgm:prSet presAssocID="{1EFC58F2-9DCF-4770-807B-D51CCDC5A486}" presName="rootComposite" presStyleCnt="0"/>
      <dgm:spPr/>
      <dgm:t>
        <a:bodyPr/>
        <a:lstStyle/>
        <a:p>
          <a:endParaRPr lang="en-ZA"/>
        </a:p>
      </dgm:t>
    </dgm:pt>
    <dgm:pt modelId="{E7BBEE29-A127-454B-BD64-EBB01C775B7C}" type="pres">
      <dgm:prSet presAssocID="{1EFC58F2-9DCF-4770-807B-D51CCDC5A486}" presName="rootText" presStyleLbl="node2" presStyleIdx="0" presStyleCnt="4" custScaleX="147884" custScaleY="150330">
        <dgm:presLayoutVars>
          <dgm:chPref val="3"/>
        </dgm:presLayoutVars>
      </dgm:prSet>
      <dgm:spPr/>
      <dgm:t>
        <a:bodyPr/>
        <a:lstStyle/>
        <a:p>
          <a:endParaRPr lang="en-ZA"/>
        </a:p>
      </dgm:t>
    </dgm:pt>
    <dgm:pt modelId="{5937B210-6EE4-4E35-B859-DCE56E8D038C}" type="pres">
      <dgm:prSet presAssocID="{1EFC58F2-9DCF-4770-807B-D51CCDC5A486}" presName="rootConnector" presStyleLbl="node2" presStyleIdx="0" presStyleCnt="4"/>
      <dgm:spPr/>
      <dgm:t>
        <a:bodyPr/>
        <a:lstStyle/>
        <a:p>
          <a:endParaRPr lang="en-ZA"/>
        </a:p>
      </dgm:t>
    </dgm:pt>
    <dgm:pt modelId="{014F8EED-4549-4C4A-95CC-8660BDB9CA6F}" type="pres">
      <dgm:prSet presAssocID="{1EFC58F2-9DCF-4770-807B-D51CCDC5A486}" presName="hierChild4" presStyleCnt="0"/>
      <dgm:spPr/>
      <dgm:t>
        <a:bodyPr/>
        <a:lstStyle/>
        <a:p>
          <a:endParaRPr lang="en-ZA"/>
        </a:p>
      </dgm:t>
    </dgm:pt>
    <dgm:pt modelId="{25A285B5-D8CA-4472-B9B2-DCD538D0C31A}" type="pres">
      <dgm:prSet presAssocID="{9AF3EE0B-F75A-4C7E-9E39-1024EBB9F865}" presName="Name37" presStyleLbl="parChTrans1D3" presStyleIdx="0" presStyleCnt="12"/>
      <dgm:spPr/>
      <dgm:t>
        <a:bodyPr/>
        <a:lstStyle/>
        <a:p>
          <a:endParaRPr lang="en-ZA"/>
        </a:p>
      </dgm:t>
    </dgm:pt>
    <dgm:pt modelId="{BDECEFDA-2EDD-4046-9B58-39CF04C2A02C}" type="pres">
      <dgm:prSet presAssocID="{C6335724-9ADD-41A2-A6B7-C4F59A0B88AA}" presName="hierRoot2" presStyleCnt="0">
        <dgm:presLayoutVars>
          <dgm:hierBranch val="init"/>
        </dgm:presLayoutVars>
      </dgm:prSet>
      <dgm:spPr/>
      <dgm:t>
        <a:bodyPr/>
        <a:lstStyle/>
        <a:p>
          <a:endParaRPr lang="en-ZA"/>
        </a:p>
      </dgm:t>
    </dgm:pt>
    <dgm:pt modelId="{8FF4FE40-B4BA-4D76-8DC6-4DB0774CB734}" type="pres">
      <dgm:prSet presAssocID="{C6335724-9ADD-41A2-A6B7-C4F59A0B88AA}" presName="rootComposite" presStyleCnt="0"/>
      <dgm:spPr/>
      <dgm:t>
        <a:bodyPr/>
        <a:lstStyle/>
        <a:p>
          <a:endParaRPr lang="en-ZA"/>
        </a:p>
      </dgm:t>
    </dgm:pt>
    <dgm:pt modelId="{963CFC2E-6365-4073-9660-BCBCD8479B3E}" type="pres">
      <dgm:prSet presAssocID="{C6335724-9ADD-41A2-A6B7-C4F59A0B88AA}" presName="rootText" presStyleLbl="node3" presStyleIdx="0" presStyleCnt="12" custScaleX="137542" custScaleY="183044" custLinFactNeighborX="-8625">
        <dgm:presLayoutVars>
          <dgm:chPref val="3"/>
        </dgm:presLayoutVars>
      </dgm:prSet>
      <dgm:spPr/>
      <dgm:t>
        <a:bodyPr/>
        <a:lstStyle/>
        <a:p>
          <a:endParaRPr lang="en-ZA"/>
        </a:p>
      </dgm:t>
    </dgm:pt>
    <dgm:pt modelId="{F26F62F0-7A4D-46FC-84D4-783CFC971605}" type="pres">
      <dgm:prSet presAssocID="{C6335724-9ADD-41A2-A6B7-C4F59A0B88AA}" presName="rootConnector" presStyleLbl="node3" presStyleIdx="0" presStyleCnt="12"/>
      <dgm:spPr/>
      <dgm:t>
        <a:bodyPr/>
        <a:lstStyle/>
        <a:p>
          <a:endParaRPr lang="en-ZA"/>
        </a:p>
      </dgm:t>
    </dgm:pt>
    <dgm:pt modelId="{AA3DE4AB-8148-4FC8-BF60-4CB66E870285}" type="pres">
      <dgm:prSet presAssocID="{C6335724-9ADD-41A2-A6B7-C4F59A0B88AA}" presName="hierChild4" presStyleCnt="0"/>
      <dgm:spPr/>
      <dgm:t>
        <a:bodyPr/>
        <a:lstStyle/>
        <a:p>
          <a:endParaRPr lang="en-ZA"/>
        </a:p>
      </dgm:t>
    </dgm:pt>
    <dgm:pt modelId="{1DFB8C82-799F-4101-A9FC-A9F7E4B4CBB8}" type="pres">
      <dgm:prSet presAssocID="{C6335724-9ADD-41A2-A6B7-C4F59A0B88AA}" presName="hierChild5" presStyleCnt="0"/>
      <dgm:spPr/>
      <dgm:t>
        <a:bodyPr/>
        <a:lstStyle/>
        <a:p>
          <a:endParaRPr lang="en-ZA"/>
        </a:p>
      </dgm:t>
    </dgm:pt>
    <dgm:pt modelId="{2675429D-BCBF-474E-AA6D-8B43556C760E}" type="pres">
      <dgm:prSet presAssocID="{1EFC58F2-9DCF-4770-807B-D51CCDC5A486}" presName="hierChild5" presStyleCnt="0"/>
      <dgm:spPr/>
      <dgm:t>
        <a:bodyPr/>
        <a:lstStyle/>
        <a:p>
          <a:endParaRPr lang="en-ZA"/>
        </a:p>
      </dgm:t>
    </dgm:pt>
    <dgm:pt modelId="{119D87D6-7127-4F1E-9FB8-6AF9B701E961}" type="pres">
      <dgm:prSet presAssocID="{F32832A9-9D92-4124-81AC-F7082FD40D9B}" presName="Name37" presStyleLbl="parChTrans1D2" presStyleIdx="1" presStyleCnt="4"/>
      <dgm:spPr/>
      <dgm:t>
        <a:bodyPr/>
        <a:lstStyle/>
        <a:p>
          <a:endParaRPr lang="en-ZA"/>
        </a:p>
      </dgm:t>
    </dgm:pt>
    <dgm:pt modelId="{4275B5DB-B90D-4F88-B85C-65AFA73DE13E}" type="pres">
      <dgm:prSet presAssocID="{55074568-F713-4773-B9C4-879779271558}" presName="hierRoot2" presStyleCnt="0">
        <dgm:presLayoutVars>
          <dgm:hierBranch val="init"/>
        </dgm:presLayoutVars>
      </dgm:prSet>
      <dgm:spPr/>
      <dgm:t>
        <a:bodyPr/>
        <a:lstStyle/>
        <a:p>
          <a:endParaRPr lang="en-ZA"/>
        </a:p>
      </dgm:t>
    </dgm:pt>
    <dgm:pt modelId="{297699B4-CBB7-4A33-9B58-92C4896D6ACB}" type="pres">
      <dgm:prSet presAssocID="{55074568-F713-4773-B9C4-879779271558}" presName="rootComposite" presStyleCnt="0"/>
      <dgm:spPr/>
      <dgm:t>
        <a:bodyPr/>
        <a:lstStyle/>
        <a:p>
          <a:endParaRPr lang="en-ZA"/>
        </a:p>
      </dgm:t>
    </dgm:pt>
    <dgm:pt modelId="{68FFBD8D-39EE-482C-B637-743B6A4BA061}" type="pres">
      <dgm:prSet presAssocID="{55074568-F713-4773-B9C4-879779271558}" presName="rootText" presStyleLbl="node2" presStyleIdx="1" presStyleCnt="4" custScaleX="124157" custScaleY="225592">
        <dgm:presLayoutVars>
          <dgm:chPref val="3"/>
        </dgm:presLayoutVars>
      </dgm:prSet>
      <dgm:spPr/>
      <dgm:t>
        <a:bodyPr/>
        <a:lstStyle/>
        <a:p>
          <a:endParaRPr lang="en-ZA"/>
        </a:p>
      </dgm:t>
    </dgm:pt>
    <dgm:pt modelId="{1970A578-E117-4279-BF48-B857ECFB3DFF}" type="pres">
      <dgm:prSet presAssocID="{55074568-F713-4773-B9C4-879779271558}" presName="rootConnector" presStyleLbl="node2" presStyleIdx="1" presStyleCnt="4"/>
      <dgm:spPr/>
      <dgm:t>
        <a:bodyPr/>
        <a:lstStyle/>
        <a:p>
          <a:endParaRPr lang="en-ZA"/>
        </a:p>
      </dgm:t>
    </dgm:pt>
    <dgm:pt modelId="{4261DB26-AEF7-4548-9CFD-5E951556F9AE}" type="pres">
      <dgm:prSet presAssocID="{55074568-F713-4773-B9C4-879779271558}" presName="hierChild4" presStyleCnt="0"/>
      <dgm:spPr/>
      <dgm:t>
        <a:bodyPr/>
        <a:lstStyle/>
        <a:p>
          <a:endParaRPr lang="en-ZA"/>
        </a:p>
      </dgm:t>
    </dgm:pt>
    <dgm:pt modelId="{C05A28C1-48D8-4001-A416-40625A2FB403}" type="pres">
      <dgm:prSet presAssocID="{4C646579-6725-49DB-B139-D9CCE52A6684}" presName="Name37" presStyleLbl="parChTrans1D3" presStyleIdx="1" presStyleCnt="12"/>
      <dgm:spPr/>
      <dgm:t>
        <a:bodyPr/>
        <a:lstStyle/>
        <a:p>
          <a:endParaRPr lang="en-ZA"/>
        </a:p>
      </dgm:t>
    </dgm:pt>
    <dgm:pt modelId="{B5624371-C5C6-4402-9818-5F99E9A2EBA0}" type="pres">
      <dgm:prSet presAssocID="{43D897A7-DE2E-4525-94F8-3CB7FE17A72C}" presName="hierRoot2" presStyleCnt="0">
        <dgm:presLayoutVars>
          <dgm:hierBranch val="init"/>
        </dgm:presLayoutVars>
      </dgm:prSet>
      <dgm:spPr/>
      <dgm:t>
        <a:bodyPr/>
        <a:lstStyle/>
        <a:p>
          <a:endParaRPr lang="en-ZA"/>
        </a:p>
      </dgm:t>
    </dgm:pt>
    <dgm:pt modelId="{D0D3844D-82BB-4D9D-BBAD-2430B4665ECD}" type="pres">
      <dgm:prSet presAssocID="{43D897A7-DE2E-4525-94F8-3CB7FE17A72C}" presName="rootComposite" presStyleCnt="0"/>
      <dgm:spPr/>
      <dgm:t>
        <a:bodyPr/>
        <a:lstStyle/>
        <a:p>
          <a:endParaRPr lang="en-ZA"/>
        </a:p>
      </dgm:t>
    </dgm:pt>
    <dgm:pt modelId="{F9ED2E2F-9758-43B0-A784-9889F465BFD5}" type="pres">
      <dgm:prSet presAssocID="{43D897A7-DE2E-4525-94F8-3CB7FE17A72C}" presName="rootText" presStyleLbl="node3" presStyleIdx="1" presStyleCnt="12" custScaleX="125753" custScaleY="175527">
        <dgm:presLayoutVars>
          <dgm:chPref val="3"/>
        </dgm:presLayoutVars>
      </dgm:prSet>
      <dgm:spPr/>
      <dgm:t>
        <a:bodyPr/>
        <a:lstStyle/>
        <a:p>
          <a:endParaRPr lang="en-ZA"/>
        </a:p>
      </dgm:t>
    </dgm:pt>
    <dgm:pt modelId="{FB3544F9-E3A1-41A0-89E2-DE9C8170D303}" type="pres">
      <dgm:prSet presAssocID="{43D897A7-DE2E-4525-94F8-3CB7FE17A72C}" presName="rootConnector" presStyleLbl="node3" presStyleIdx="1" presStyleCnt="12"/>
      <dgm:spPr/>
      <dgm:t>
        <a:bodyPr/>
        <a:lstStyle/>
        <a:p>
          <a:endParaRPr lang="en-ZA"/>
        </a:p>
      </dgm:t>
    </dgm:pt>
    <dgm:pt modelId="{CE4F3DE5-3577-4C51-AED9-E983194D0D49}" type="pres">
      <dgm:prSet presAssocID="{43D897A7-DE2E-4525-94F8-3CB7FE17A72C}" presName="hierChild4" presStyleCnt="0"/>
      <dgm:spPr/>
      <dgm:t>
        <a:bodyPr/>
        <a:lstStyle/>
        <a:p>
          <a:endParaRPr lang="en-ZA"/>
        </a:p>
      </dgm:t>
    </dgm:pt>
    <dgm:pt modelId="{1DAFD77B-4833-4CB1-BFF1-FCE33D6C75B6}" type="pres">
      <dgm:prSet presAssocID="{C745E51A-999D-4859-A9F8-B2B574650AE6}" presName="Name37" presStyleLbl="parChTrans1D4" presStyleIdx="0" presStyleCnt="8"/>
      <dgm:spPr/>
      <dgm:t>
        <a:bodyPr/>
        <a:lstStyle/>
        <a:p>
          <a:endParaRPr lang="en-ZA"/>
        </a:p>
      </dgm:t>
    </dgm:pt>
    <dgm:pt modelId="{AADEAEBA-7C40-4488-A6B7-B59618A6205B}" type="pres">
      <dgm:prSet presAssocID="{85DC6CC0-F1D3-445F-9EF5-345C6B16272E}" presName="hierRoot2" presStyleCnt="0">
        <dgm:presLayoutVars>
          <dgm:hierBranch val="init"/>
        </dgm:presLayoutVars>
      </dgm:prSet>
      <dgm:spPr/>
      <dgm:t>
        <a:bodyPr/>
        <a:lstStyle/>
        <a:p>
          <a:endParaRPr lang="en-ZA"/>
        </a:p>
      </dgm:t>
    </dgm:pt>
    <dgm:pt modelId="{51F00601-8DF0-4F61-8211-41D457B49CB0}" type="pres">
      <dgm:prSet presAssocID="{85DC6CC0-F1D3-445F-9EF5-345C6B16272E}" presName="rootComposite" presStyleCnt="0"/>
      <dgm:spPr/>
      <dgm:t>
        <a:bodyPr/>
        <a:lstStyle/>
        <a:p>
          <a:endParaRPr lang="en-ZA"/>
        </a:p>
      </dgm:t>
    </dgm:pt>
    <dgm:pt modelId="{63F16A9B-7771-41FC-BF1F-117071CBD4DA}" type="pres">
      <dgm:prSet presAssocID="{85DC6CC0-F1D3-445F-9EF5-345C6B16272E}" presName="rootText" presStyleLbl="node4" presStyleIdx="0" presStyleCnt="8" custScaleX="128543" custScaleY="175837">
        <dgm:presLayoutVars>
          <dgm:chPref val="3"/>
        </dgm:presLayoutVars>
      </dgm:prSet>
      <dgm:spPr/>
      <dgm:t>
        <a:bodyPr/>
        <a:lstStyle/>
        <a:p>
          <a:endParaRPr lang="en-ZA"/>
        </a:p>
      </dgm:t>
    </dgm:pt>
    <dgm:pt modelId="{C54D66E0-4A81-4CEC-B02F-45D851B87079}" type="pres">
      <dgm:prSet presAssocID="{85DC6CC0-F1D3-445F-9EF5-345C6B16272E}" presName="rootConnector" presStyleLbl="node4" presStyleIdx="0" presStyleCnt="8"/>
      <dgm:spPr/>
      <dgm:t>
        <a:bodyPr/>
        <a:lstStyle/>
        <a:p>
          <a:endParaRPr lang="en-ZA"/>
        </a:p>
      </dgm:t>
    </dgm:pt>
    <dgm:pt modelId="{C5663887-2445-4B75-B7BF-7EB2488D12E2}" type="pres">
      <dgm:prSet presAssocID="{85DC6CC0-F1D3-445F-9EF5-345C6B16272E}" presName="hierChild4" presStyleCnt="0"/>
      <dgm:spPr/>
      <dgm:t>
        <a:bodyPr/>
        <a:lstStyle/>
        <a:p>
          <a:endParaRPr lang="en-ZA"/>
        </a:p>
      </dgm:t>
    </dgm:pt>
    <dgm:pt modelId="{0CF48D23-7720-47C0-87E3-5419C15E706E}" type="pres">
      <dgm:prSet presAssocID="{3BE98CF3-7F9E-44EA-A7CE-CB81055B144F}" presName="Name37" presStyleLbl="parChTrans1D4" presStyleIdx="1" presStyleCnt="8"/>
      <dgm:spPr/>
      <dgm:t>
        <a:bodyPr/>
        <a:lstStyle/>
        <a:p>
          <a:endParaRPr lang="en-ZA"/>
        </a:p>
      </dgm:t>
    </dgm:pt>
    <dgm:pt modelId="{D9C7F67F-6E84-44B9-9237-B365D8F1E109}" type="pres">
      <dgm:prSet presAssocID="{9E156484-D312-41E7-BE98-A051315970CE}" presName="hierRoot2" presStyleCnt="0">
        <dgm:presLayoutVars>
          <dgm:hierBranch val="init"/>
        </dgm:presLayoutVars>
      </dgm:prSet>
      <dgm:spPr/>
      <dgm:t>
        <a:bodyPr/>
        <a:lstStyle/>
        <a:p>
          <a:endParaRPr lang="en-ZA"/>
        </a:p>
      </dgm:t>
    </dgm:pt>
    <dgm:pt modelId="{A3DAC871-7F21-45F2-9413-F3B14DFAB3C2}" type="pres">
      <dgm:prSet presAssocID="{9E156484-D312-41E7-BE98-A051315970CE}" presName="rootComposite" presStyleCnt="0"/>
      <dgm:spPr/>
      <dgm:t>
        <a:bodyPr/>
        <a:lstStyle/>
        <a:p>
          <a:endParaRPr lang="en-ZA"/>
        </a:p>
      </dgm:t>
    </dgm:pt>
    <dgm:pt modelId="{22152FD0-1DE4-404A-8696-7E8972A62A85}" type="pres">
      <dgm:prSet presAssocID="{9E156484-D312-41E7-BE98-A051315970CE}" presName="rootText" presStyleLbl="node4" presStyleIdx="1" presStyleCnt="8" custScaleX="101770" custScaleY="221847" custLinFactNeighborX="-12404">
        <dgm:presLayoutVars>
          <dgm:chPref val="3"/>
        </dgm:presLayoutVars>
      </dgm:prSet>
      <dgm:spPr/>
      <dgm:t>
        <a:bodyPr/>
        <a:lstStyle/>
        <a:p>
          <a:endParaRPr lang="en-ZA"/>
        </a:p>
      </dgm:t>
    </dgm:pt>
    <dgm:pt modelId="{862402C7-CAC8-4B02-93BC-C210AABADF65}" type="pres">
      <dgm:prSet presAssocID="{9E156484-D312-41E7-BE98-A051315970CE}" presName="rootConnector" presStyleLbl="node4" presStyleIdx="1" presStyleCnt="8"/>
      <dgm:spPr/>
      <dgm:t>
        <a:bodyPr/>
        <a:lstStyle/>
        <a:p>
          <a:endParaRPr lang="en-ZA"/>
        </a:p>
      </dgm:t>
    </dgm:pt>
    <dgm:pt modelId="{B58C06A9-49AB-453E-B036-148A0233A366}" type="pres">
      <dgm:prSet presAssocID="{9E156484-D312-41E7-BE98-A051315970CE}" presName="hierChild4" presStyleCnt="0"/>
      <dgm:spPr/>
      <dgm:t>
        <a:bodyPr/>
        <a:lstStyle/>
        <a:p>
          <a:endParaRPr lang="en-ZA"/>
        </a:p>
      </dgm:t>
    </dgm:pt>
    <dgm:pt modelId="{EA2B0868-8A9F-412B-BFF8-FC1706019A20}" type="pres">
      <dgm:prSet presAssocID="{9E156484-D312-41E7-BE98-A051315970CE}" presName="hierChild5" presStyleCnt="0"/>
      <dgm:spPr/>
      <dgm:t>
        <a:bodyPr/>
        <a:lstStyle/>
        <a:p>
          <a:endParaRPr lang="en-ZA"/>
        </a:p>
      </dgm:t>
    </dgm:pt>
    <dgm:pt modelId="{BBBB9E5F-B87E-4AB2-AAC2-843342E88458}" type="pres">
      <dgm:prSet presAssocID="{85DC6CC0-F1D3-445F-9EF5-345C6B16272E}" presName="hierChild5" presStyleCnt="0"/>
      <dgm:spPr/>
      <dgm:t>
        <a:bodyPr/>
        <a:lstStyle/>
        <a:p>
          <a:endParaRPr lang="en-ZA"/>
        </a:p>
      </dgm:t>
    </dgm:pt>
    <dgm:pt modelId="{A690BC0E-64BC-4BC7-BD3C-16141F25171B}" type="pres">
      <dgm:prSet presAssocID="{43D897A7-DE2E-4525-94F8-3CB7FE17A72C}" presName="hierChild5" presStyleCnt="0"/>
      <dgm:spPr/>
      <dgm:t>
        <a:bodyPr/>
        <a:lstStyle/>
        <a:p>
          <a:endParaRPr lang="en-ZA"/>
        </a:p>
      </dgm:t>
    </dgm:pt>
    <dgm:pt modelId="{BF08066A-B0E0-4A39-8224-4648992A2BEC}" type="pres">
      <dgm:prSet presAssocID="{55074568-F713-4773-B9C4-879779271558}" presName="hierChild5" presStyleCnt="0"/>
      <dgm:spPr/>
      <dgm:t>
        <a:bodyPr/>
        <a:lstStyle/>
        <a:p>
          <a:endParaRPr lang="en-ZA"/>
        </a:p>
      </dgm:t>
    </dgm:pt>
    <dgm:pt modelId="{921B1949-8BD0-4EF4-9738-39EA53C2F6D9}" type="pres">
      <dgm:prSet presAssocID="{BD537001-7F73-4150-8994-553979BCDCF9}" presName="Name37" presStyleLbl="parChTrans1D2" presStyleIdx="2" presStyleCnt="4"/>
      <dgm:spPr/>
      <dgm:t>
        <a:bodyPr/>
        <a:lstStyle/>
        <a:p>
          <a:endParaRPr lang="en-ZA"/>
        </a:p>
      </dgm:t>
    </dgm:pt>
    <dgm:pt modelId="{03FE57EA-53BE-41C2-8CD3-6A893B1E0EE0}" type="pres">
      <dgm:prSet presAssocID="{8006F541-0A75-4627-8D54-BE2BC884776B}" presName="hierRoot2" presStyleCnt="0">
        <dgm:presLayoutVars>
          <dgm:hierBranch val="init"/>
        </dgm:presLayoutVars>
      </dgm:prSet>
      <dgm:spPr/>
      <dgm:t>
        <a:bodyPr/>
        <a:lstStyle/>
        <a:p>
          <a:endParaRPr lang="en-ZA"/>
        </a:p>
      </dgm:t>
    </dgm:pt>
    <dgm:pt modelId="{CBD31BE2-D756-4BAA-968C-FB2D72F4B7DE}" type="pres">
      <dgm:prSet presAssocID="{8006F541-0A75-4627-8D54-BE2BC884776B}" presName="rootComposite" presStyleCnt="0"/>
      <dgm:spPr/>
      <dgm:t>
        <a:bodyPr/>
        <a:lstStyle/>
        <a:p>
          <a:endParaRPr lang="en-ZA"/>
        </a:p>
      </dgm:t>
    </dgm:pt>
    <dgm:pt modelId="{E793FF27-F6F4-4908-AAAA-EE8961557A74}" type="pres">
      <dgm:prSet presAssocID="{8006F541-0A75-4627-8D54-BE2BC884776B}" presName="rootText" presStyleLbl="node2" presStyleIdx="2" presStyleCnt="4" custScaleX="134529" custScaleY="230473" custLinFactNeighborX="17994" custLinFactNeighborY="-1788">
        <dgm:presLayoutVars>
          <dgm:chPref val="3"/>
        </dgm:presLayoutVars>
      </dgm:prSet>
      <dgm:spPr/>
      <dgm:t>
        <a:bodyPr/>
        <a:lstStyle/>
        <a:p>
          <a:endParaRPr lang="en-ZA"/>
        </a:p>
      </dgm:t>
    </dgm:pt>
    <dgm:pt modelId="{176ECF1B-EFBD-428C-97E7-9C44FCD09053}" type="pres">
      <dgm:prSet presAssocID="{8006F541-0A75-4627-8D54-BE2BC884776B}" presName="rootConnector" presStyleLbl="node2" presStyleIdx="2" presStyleCnt="4"/>
      <dgm:spPr/>
      <dgm:t>
        <a:bodyPr/>
        <a:lstStyle/>
        <a:p>
          <a:endParaRPr lang="en-ZA"/>
        </a:p>
      </dgm:t>
    </dgm:pt>
    <dgm:pt modelId="{FD13DB7E-B823-461E-A271-69A88E7128C2}" type="pres">
      <dgm:prSet presAssocID="{8006F541-0A75-4627-8D54-BE2BC884776B}" presName="hierChild4" presStyleCnt="0"/>
      <dgm:spPr/>
      <dgm:t>
        <a:bodyPr/>
        <a:lstStyle/>
        <a:p>
          <a:endParaRPr lang="en-ZA"/>
        </a:p>
      </dgm:t>
    </dgm:pt>
    <dgm:pt modelId="{44D076E7-62E3-48CD-8FCA-F9DFD2848EEA}" type="pres">
      <dgm:prSet presAssocID="{2AE11FD9-C7C6-4EE6-904B-F7DE77430584}" presName="Name37" presStyleLbl="parChTrans1D3" presStyleIdx="2" presStyleCnt="12"/>
      <dgm:spPr/>
      <dgm:t>
        <a:bodyPr/>
        <a:lstStyle/>
        <a:p>
          <a:endParaRPr lang="en-ZA"/>
        </a:p>
      </dgm:t>
    </dgm:pt>
    <dgm:pt modelId="{4E6ACFDA-B2B4-4F59-A476-CCF024F4DAEC}" type="pres">
      <dgm:prSet presAssocID="{2253D721-9FDF-441F-8415-CF55C6951A03}" presName="hierRoot2" presStyleCnt="0">
        <dgm:presLayoutVars>
          <dgm:hierBranch val="init"/>
        </dgm:presLayoutVars>
      </dgm:prSet>
      <dgm:spPr/>
      <dgm:t>
        <a:bodyPr/>
        <a:lstStyle/>
        <a:p>
          <a:endParaRPr lang="en-ZA"/>
        </a:p>
      </dgm:t>
    </dgm:pt>
    <dgm:pt modelId="{EDFA33B9-2C8D-42B9-AC32-C9289BE75DBB}" type="pres">
      <dgm:prSet presAssocID="{2253D721-9FDF-441F-8415-CF55C6951A03}" presName="rootComposite" presStyleCnt="0"/>
      <dgm:spPr/>
      <dgm:t>
        <a:bodyPr/>
        <a:lstStyle/>
        <a:p>
          <a:endParaRPr lang="en-ZA"/>
        </a:p>
      </dgm:t>
    </dgm:pt>
    <dgm:pt modelId="{649D70C7-F396-4870-A057-9F8DBCDA9F1D}" type="pres">
      <dgm:prSet presAssocID="{2253D721-9FDF-441F-8415-CF55C6951A03}" presName="rootText" presStyleLbl="node3" presStyleIdx="2" presStyleCnt="12" custScaleX="126551" custScaleY="172001" custLinFactNeighborX="23116" custLinFactNeighborY="30294">
        <dgm:presLayoutVars>
          <dgm:chPref val="3"/>
        </dgm:presLayoutVars>
      </dgm:prSet>
      <dgm:spPr/>
      <dgm:t>
        <a:bodyPr/>
        <a:lstStyle/>
        <a:p>
          <a:endParaRPr lang="en-ZA"/>
        </a:p>
      </dgm:t>
    </dgm:pt>
    <dgm:pt modelId="{FAC2B500-5498-4870-A42A-A3D527C1A67B}" type="pres">
      <dgm:prSet presAssocID="{2253D721-9FDF-441F-8415-CF55C6951A03}" presName="rootConnector" presStyleLbl="node3" presStyleIdx="2" presStyleCnt="12"/>
      <dgm:spPr/>
      <dgm:t>
        <a:bodyPr/>
        <a:lstStyle/>
        <a:p>
          <a:endParaRPr lang="en-ZA"/>
        </a:p>
      </dgm:t>
    </dgm:pt>
    <dgm:pt modelId="{A395F1CE-CB67-4893-841C-4A380BD11C88}" type="pres">
      <dgm:prSet presAssocID="{2253D721-9FDF-441F-8415-CF55C6951A03}" presName="hierChild4" presStyleCnt="0"/>
      <dgm:spPr/>
      <dgm:t>
        <a:bodyPr/>
        <a:lstStyle/>
        <a:p>
          <a:endParaRPr lang="en-ZA"/>
        </a:p>
      </dgm:t>
    </dgm:pt>
    <dgm:pt modelId="{44153DFF-057B-4A53-B4CB-566F71A13BDF}" type="pres">
      <dgm:prSet presAssocID="{2253D721-9FDF-441F-8415-CF55C6951A03}" presName="hierChild5" presStyleCnt="0"/>
      <dgm:spPr/>
      <dgm:t>
        <a:bodyPr/>
        <a:lstStyle/>
        <a:p>
          <a:endParaRPr lang="en-ZA"/>
        </a:p>
      </dgm:t>
    </dgm:pt>
    <dgm:pt modelId="{BC92F44D-D5D0-43EC-B3BB-35337A5F4FD7}" type="pres">
      <dgm:prSet presAssocID="{D67B5EC0-2B05-476D-B70F-899F74DEEDE6}" presName="Name37" presStyleLbl="parChTrans1D3" presStyleIdx="3" presStyleCnt="12"/>
      <dgm:spPr/>
      <dgm:t>
        <a:bodyPr/>
        <a:lstStyle/>
        <a:p>
          <a:endParaRPr lang="en-ZA"/>
        </a:p>
      </dgm:t>
    </dgm:pt>
    <dgm:pt modelId="{10517CAC-F0EF-4985-BA9E-F823E9FE8D14}" type="pres">
      <dgm:prSet presAssocID="{E72B333F-7344-49D3-BB17-4DC249595422}" presName="hierRoot2" presStyleCnt="0">
        <dgm:presLayoutVars>
          <dgm:hierBranch val="init"/>
        </dgm:presLayoutVars>
      </dgm:prSet>
      <dgm:spPr/>
      <dgm:t>
        <a:bodyPr/>
        <a:lstStyle/>
        <a:p>
          <a:endParaRPr lang="en-ZA"/>
        </a:p>
      </dgm:t>
    </dgm:pt>
    <dgm:pt modelId="{E8474C24-C49F-4927-B5D9-4098A754D96E}" type="pres">
      <dgm:prSet presAssocID="{E72B333F-7344-49D3-BB17-4DC249595422}" presName="rootComposite" presStyleCnt="0"/>
      <dgm:spPr/>
      <dgm:t>
        <a:bodyPr/>
        <a:lstStyle/>
        <a:p>
          <a:endParaRPr lang="en-ZA"/>
        </a:p>
      </dgm:t>
    </dgm:pt>
    <dgm:pt modelId="{F8881BB5-C13B-4E95-BD93-019E36A17021}" type="pres">
      <dgm:prSet presAssocID="{E72B333F-7344-49D3-BB17-4DC249595422}" presName="rootText" presStyleLbl="node3" presStyleIdx="3" presStyleCnt="12" custScaleX="149715" custScaleY="146475" custLinFactNeighborX="18495" custLinFactNeighborY="47053">
        <dgm:presLayoutVars>
          <dgm:chPref val="3"/>
        </dgm:presLayoutVars>
      </dgm:prSet>
      <dgm:spPr/>
      <dgm:t>
        <a:bodyPr/>
        <a:lstStyle/>
        <a:p>
          <a:endParaRPr lang="en-ZA"/>
        </a:p>
      </dgm:t>
    </dgm:pt>
    <dgm:pt modelId="{AE72AAB4-79C9-4330-8337-611A6684EA3A}" type="pres">
      <dgm:prSet presAssocID="{E72B333F-7344-49D3-BB17-4DC249595422}" presName="rootConnector" presStyleLbl="node3" presStyleIdx="3" presStyleCnt="12"/>
      <dgm:spPr/>
      <dgm:t>
        <a:bodyPr/>
        <a:lstStyle/>
        <a:p>
          <a:endParaRPr lang="en-ZA"/>
        </a:p>
      </dgm:t>
    </dgm:pt>
    <dgm:pt modelId="{5C27F2A4-219B-4005-8A1D-443B2AECC644}" type="pres">
      <dgm:prSet presAssocID="{E72B333F-7344-49D3-BB17-4DC249595422}" presName="hierChild4" presStyleCnt="0"/>
      <dgm:spPr/>
      <dgm:t>
        <a:bodyPr/>
        <a:lstStyle/>
        <a:p>
          <a:endParaRPr lang="en-ZA"/>
        </a:p>
      </dgm:t>
    </dgm:pt>
    <dgm:pt modelId="{634B05EA-D612-4B39-9C9B-D17C59337968}" type="pres">
      <dgm:prSet presAssocID="{E72B333F-7344-49D3-BB17-4DC249595422}" presName="hierChild5" presStyleCnt="0"/>
      <dgm:spPr/>
      <dgm:t>
        <a:bodyPr/>
        <a:lstStyle/>
        <a:p>
          <a:endParaRPr lang="en-ZA"/>
        </a:p>
      </dgm:t>
    </dgm:pt>
    <dgm:pt modelId="{92E1A5F3-F136-4DA6-9F5B-CAD7B204DFC8}" type="pres">
      <dgm:prSet presAssocID="{E18EAA53-8697-4F8B-A2A2-EEDBFE2C0A0C}" presName="Name37" presStyleLbl="parChTrans1D3" presStyleIdx="4" presStyleCnt="12"/>
      <dgm:spPr/>
      <dgm:t>
        <a:bodyPr/>
        <a:lstStyle/>
        <a:p>
          <a:endParaRPr lang="en-ZA"/>
        </a:p>
      </dgm:t>
    </dgm:pt>
    <dgm:pt modelId="{4C79E908-1F9C-493E-AC02-ADE0B3CC79D2}" type="pres">
      <dgm:prSet presAssocID="{858A8B95-E98A-4AC1-B659-267684F430E6}" presName="hierRoot2" presStyleCnt="0">
        <dgm:presLayoutVars>
          <dgm:hierBranch val="init"/>
        </dgm:presLayoutVars>
      </dgm:prSet>
      <dgm:spPr/>
      <dgm:t>
        <a:bodyPr/>
        <a:lstStyle/>
        <a:p>
          <a:endParaRPr lang="en-ZA"/>
        </a:p>
      </dgm:t>
    </dgm:pt>
    <dgm:pt modelId="{ECFCCBB5-7CB9-4A81-8819-8F2569F10886}" type="pres">
      <dgm:prSet presAssocID="{858A8B95-E98A-4AC1-B659-267684F430E6}" presName="rootComposite" presStyleCnt="0"/>
      <dgm:spPr/>
      <dgm:t>
        <a:bodyPr/>
        <a:lstStyle/>
        <a:p>
          <a:endParaRPr lang="en-ZA"/>
        </a:p>
      </dgm:t>
    </dgm:pt>
    <dgm:pt modelId="{0AF420BB-551C-42DD-AFBF-5A8C86DDD1AD}" type="pres">
      <dgm:prSet presAssocID="{858A8B95-E98A-4AC1-B659-267684F430E6}" presName="rootText" presStyleLbl="node3" presStyleIdx="4" presStyleCnt="12" custScaleX="135389" custScaleY="122215" custLinFactNeighborX="18695" custLinFactNeighborY="30850">
        <dgm:presLayoutVars>
          <dgm:chPref val="3"/>
        </dgm:presLayoutVars>
      </dgm:prSet>
      <dgm:spPr/>
      <dgm:t>
        <a:bodyPr/>
        <a:lstStyle/>
        <a:p>
          <a:endParaRPr lang="en-ZA"/>
        </a:p>
      </dgm:t>
    </dgm:pt>
    <dgm:pt modelId="{108BD87F-C021-4203-8979-FB5331EBAA28}" type="pres">
      <dgm:prSet presAssocID="{858A8B95-E98A-4AC1-B659-267684F430E6}" presName="rootConnector" presStyleLbl="node3" presStyleIdx="4" presStyleCnt="12"/>
      <dgm:spPr/>
      <dgm:t>
        <a:bodyPr/>
        <a:lstStyle/>
        <a:p>
          <a:endParaRPr lang="en-ZA"/>
        </a:p>
      </dgm:t>
    </dgm:pt>
    <dgm:pt modelId="{0DC88F43-9BFC-4D8C-9542-A48E78EF7DF2}" type="pres">
      <dgm:prSet presAssocID="{858A8B95-E98A-4AC1-B659-267684F430E6}" presName="hierChild4" presStyleCnt="0"/>
      <dgm:spPr/>
      <dgm:t>
        <a:bodyPr/>
        <a:lstStyle/>
        <a:p>
          <a:endParaRPr lang="en-ZA"/>
        </a:p>
      </dgm:t>
    </dgm:pt>
    <dgm:pt modelId="{F996CB78-DE99-4D28-A59F-B930B5D00BAF}" type="pres">
      <dgm:prSet presAssocID="{858A8B95-E98A-4AC1-B659-267684F430E6}" presName="hierChild5" presStyleCnt="0"/>
      <dgm:spPr/>
      <dgm:t>
        <a:bodyPr/>
        <a:lstStyle/>
        <a:p>
          <a:endParaRPr lang="en-ZA"/>
        </a:p>
      </dgm:t>
    </dgm:pt>
    <dgm:pt modelId="{01307C12-35C6-4D01-9B41-ADF0779CE3EE}" type="pres">
      <dgm:prSet presAssocID="{A3FE8D4C-6633-4C58-BEB1-41A4F528266E}" presName="Name37" presStyleLbl="parChTrans1D3" presStyleIdx="5" presStyleCnt="12"/>
      <dgm:spPr/>
      <dgm:t>
        <a:bodyPr/>
        <a:lstStyle/>
        <a:p>
          <a:endParaRPr lang="en-ZA"/>
        </a:p>
      </dgm:t>
    </dgm:pt>
    <dgm:pt modelId="{75FBFD52-D58D-4C2A-A5AD-1CD46483CB43}" type="pres">
      <dgm:prSet presAssocID="{DCF98008-3941-4353-B8E2-7AB1AFF9A462}" presName="hierRoot2" presStyleCnt="0">
        <dgm:presLayoutVars>
          <dgm:hierBranch val="init"/>
        </dgm:presLayoutVars>
      </dgm:prSet>
      <dgm:spPr/>
      <dgm:t>
        <a:bodyPr/>
        <a:lstStyle/>
        <a:p>
          <a:endParaRPr lang="en-ZA"/>
        </a:p>
      </dgm:t>
    </dgm:pt>
    <dgm:pt modelId="{CC6CC755-2289-4649-8F76-74245A318B59}" type="pres">
      <dgm:prSet presAssocID="{DCF98008-3941-4353-B8E2-7AB1AFF9A462}" presName="rootComposite" presStyleCnt="0"/>
      <dgm:spPr/>
      <dgm:t>
        <a:bodyPr/>
        <a:lstStyle/>
        <a:p>
          <a:endParaRPr lang="en-ZA"/>
        </a:p>
      </dgm:t>
    </dgm:pt>
    <dgm:pt modelId="{19BE852D-B30F-428E-9BF2-0480545BA5A7}" type="pres">
      <dgm:prSet presAssocID="{DCF98008-3941-4353-B8E2-7AB1AFF9A462}" presName="rootText" presStyleLbl="node3" presStyleIdx="5" presStyleCnt="12" custScaleX="120494" custScaleY="211827" custLinFactNeighborX="17721" custLinFactNeighborY="17144">
        <dgm:presLayoutVars>
          <dgm:chPref val="3"/>
        </dgm:presLayoutVars>
      </dgm:prSet>
      <dgm:spPr/>
      <dgm:t>
        <a:bodyPr/>
        <a:lstStyle/>
        <a:p>
          <a:endParaRPr lang="en-ZA"/>
        </a:p>
      </dgm:t>
    </dgm:pt>
    <dgm:pt modelId="{FD0105D9-F138-4CAA-A6C9-1EA83C301007}" type="pres">
      <dgm:prSet presAssocID="{DCF98008-3941-4353-B8E2-7AB1AFF9A462}" presName="rootConnector" presStyleLbl="node3" presStyleIdx="5" presStyleCnt="12"/>
      <dgm:spPr/>
      <dgm:t>
        <a:bodyPr/>
        <a:lstStyle/>
        <a:p>
          <a:endParaRPr lang="en-ZA"/>
        </a:p>
      </dgm:t>
    </dgm:pt>
    <dgm:pt modelId="{AEEEF438-B9B3-4F8E-AE33-9E8DB2EC8EA5}" type="pres">
      <dgm:prSet presAssocID="{DCF98008-3941-4353-B8E2-7AB1AFF9A462}" presName="hierChild4" presStyleCnt="0"/>
      <dgm:spPr/>
      <dgm:t>
        <a:bodyPr/>
        <a:lstStyle/>
        <a:p>
          <a:endParaRPr lang="en-ZA"/>
        </a:p>
      </dgm:t>
    </dgm:pt>
    <dgm:pt modelId="{7EF2198F-FCFC-41DE-A4C9-BA6ED6578AFA}" type="pres">
      <dgm:prSet presAssocID="{DCF98008-3941-4353-B8E2-7AB1AFF9A462}" presName="hierChild5" presStyleCnt="0"/>
      <dgm:spPr/>
      <dgm:t>
        <a:bodyPr/>
        <a:lstStyle/>
        <a:p>
          <a:endParaRPr lang="en-ZA"/>
        </a:p>
      </dgm:t>
    </dgm:pt>
    <dgm:pt modelId="{5B832276-317A-431C-B652-ABB503DE6767}" type="pres">
      <dgm:prSet presAssocID="{8006F541-0A75-4627-8D54-BE2BC884776B}" presName="hierChild5" presStyleCnt="0"/>
      <dgm:spPr/>
      <dgm:t>
        <a:bodyPr/>
        <a:lstStyle/>
        <a:p>
          <a:endParaRPr lang="en-ZA"/>
        </a:p>
      </dgm:t>
    </dgm:pt>
    <dgm:pt modelId="{3D8119DB-7161-4139-AB72-CE18CFBA135C}" type="pres">
      <dgm:prSet presAssocID="{1347372E-0DA3-4B3E-8B50-1459CC0DE321}" presName="Name37" presStyleLbl="parChTrans1D2" presStyleIdx="3" presStyleCnt="4"/>
      <dgm:spPr/>
      <dgm:t>
        <a:bodyPr/>
        <a:lstStyle/>
        <a:p>
          <a:endParaRPr lang="en-ZA"/>
        </a:p>
      </dgm:t>
    </dgm:pt>
    <dgm:pt modelId="{03BE4FBB-27B6-4E4F-A55F-E1F207C4570A}" type="pres">
      <dgm:prSet presAssocID="{E11381E1-131F-488F-A1EA-56D8AD0DE957}" presName="hierRoot2" presStyleCnt="0">
        <dgm:presLayoutVars>
          <dgm:hierBranch val="init"/>
        </dgm:presLayoutVars>
      </dgm:prSet>
      <dgm:spPr/>
      <dgm:t>
        <a:bodyPr/>
        <a:lstStyle/>
        <a:p>
          <a:endParaRPr lang="en-ZA"/>
        </a:p>
      </dgm:t>
    </dgm:pt>
    <dgm:pt modelId="{D30AE91C-B688-4968-AA45-E8C70AB20A9B}" type="pres">
      <dgm:prSet presAssocID="{E11381E1-131F-488F-A1EA-56D8AD0DE957}" presName="rootComposite" presStyleCnt="0"/>
      <dgm:spPr/>
      <dgm:t>
        <a:bodyPr/>
        <a:lstStyle/>
        <a:p>
          <a:endParaRPr lang="en-ZA"/>
        </a:p>
      </dgm:t>
    </dgm:pt>
    <dgm:pt modelId="{E79CAE15-C1A9-42EF-A73C-9DBC81795FAB}" type="pres">
      <dgm:prSet presAssocID="{E11381E1-131F-488F-A1EA-56D8AD0DE957}" presName="rootText" presStyleLbl="node2" presStyleIdx="3" presStyleCnt="4" custScaleX="187195" custScaleY="220762" custLinFactNeighborX="38199" custLinFactNeighborY="17652">
        <dgm:presLayoutVars>
          <dgm:chPref val="3"/>
        </dgm:presLayoutVars>
      </dgm:prSet>
      <dgm:spPr/>
      <dgm:t>
        <a:bodyPr/>
        <a:lstStyle/>
        <a:p>
          <a:endParaRPr lang="en-ZA"/>
        </a:p>
      </dgm:t>
    </dgm:pt>
    <dgm:pt modelId="{BC0D5D3C-498D-49B0-BE10-E532AC437395}" type="pres">
      <dgm:prSet presAssocID="{E11381E1-131F-488F-A1EA-56D8AD0DE957}" presName="rootConnector" presStyleLbl="node2" presStyleIdx="3" presStyleCnt="4"/>
      <dgm:spPr/>
      <dgm:t>
        <a:bodyPr/>
        <a:lstStyle/>
        <a:p>
          <a:endParaRPr lang="en-ZA"/>
        </a:p>
      </dgm:t>
    </dgm:pt>
    <dgm:pt modelId="{30852D77-40F6-4FEC-8C3C-79C2BCFAADE7}" type="pres">
      <dgm:prSet presAssocID="{E11381E1-131F-488F-A1EA-56D8AD0DE957}" presName="hierChild4" presStyleCnt="0"/>
      <dgm:spPr/>
      <dgm:t>
        <a:bodyPr/>
        <a:lstStyle/>
        <a:p>
          <a:endParaRPr lang="en-ZA"/>
        </a:p>
      </dgm:t>
    </dgm:pt>
    <dgm:pt modelId="{F2314F81-77D0-44D6-9D30-3BC96C7E5E58}" type="pres">
      <dgm:prSet presAssocID="{EB375DC7-351F-462A-9DFF-A7BC6938C48F}" presName="Name37" presStyleLbl="parChTrans1D3" presStyleIdx="6" presStyleCnt="12"/>
      <dgm:spPr/>
      <dgm:t>
        <a:bodyPr/>
        <a:lstStyle/>
        <a:p>
          <a:endParaRPr lang="en-ZA"/>
        </a:p>
      </dgm:t>
    </dgm:pt>
    <dgm:pt modelId="{C82BB8FB-DEDD-487E-ABF8-8DEF09089113}" type="pres">
      <dgm:prSet presAssocID="{4FD0D9ED-3591-43B1-B91E-9CF4B5EF44DE}" presName="hierRoot2" presStyleCnt="0">
        <dgm:presLayoutVars>
          <dgm:hierBranch val="init"/>
        </dgm:presLayoutVars>
      </dgm:prSet>
      <dgm:spPr/>
      <dgm:t>
        <a:bodyPr/>
        <a:lstStyle/>
        <a:p>
          <a:endParaRPr lang="en-ZA"/>
        </a:p>
      </dgm:t>
    </dgm:pt>
    <dgm:pt modelId="{18EFF7CF-5AC7-4889-B866-FACDA3D5B57F}" type="pres">
      <dgm:prSet presAssocID="{4FD0D9ED-3591-43B1-B91E-9CF4B5EF44DE}" presName="rootComposite" presStyleCnt="0"/>
      <dgm:spPr/>
      <dgm:t>
        <a:bodyPr/>
        <a:lstStyle/>
        <a:p>
          <a:endParaRPr lang="en-ZA"/>
        </a:p>
      </dgm:t>
    </dgm:pt>
    <dgm:pt modelId="{7394419D-4348-4E8E-85C9-72009D5E8AFC}" type="pres">
      <dgm:prSet presAssocID="{4FD0D9ED-3591-43B1-B91E-9CF4B5EF44DE}" presName="rootText" presStyleLbl="node3" presStyleIdx="6" presStyleCnt="12" custScaleX="94253" custScaleY="267377" custLinFactNeighborX="28449" custLinFactNeighborY="25610">
        <dgm:presLayoutVars>
          <dgm:chPref val="3"/>
        </dgm:presLayoutVars>
      </dgm:prSet>
      <dgm:spPr/>
      <dgm:t>
        <a:bodyPr/>
        <a:lstStyle/>
        <a:p>
          <a:endParaRPr lang="en-ZA"/>
        </a:p>
      </dgm:t>
    </dgm:pt>
    <dgm:pt modelId="{BCF6D53D-0F91-42B7-93E9-9C76D65760BB}" type="pres">
      <dgm:prSet presAssocID="{4FD0D9ED-3591-43B1-B91E-9CF4B5EF44DE}" presName="rootConnector" presStyleLbl="node3" presStyleIdx="6" presStyleCnt="12"/>
      <dgm:spPr/>
      <dgm:t>
        <a:bodyPr/>
        <a:lstStyle/>
        <a:p>
          <a:endParaRPr lang="en-ZA"/>
        </a:p>
      </dgm:t>
    </dgm:pt>
    <dgm:pt modelId="{F9F794AB-73D1-4259-A333-545D10FEE0C6}" type="pres">
      <dgm:prSet presAssocID="{4FD0D9ED-3591-43B1-B91E-9CF4B5EF44DE}" presName="hierChild4" presStyleCnt="0"/>
      <dgm:spPr/>
      <dgm:t>
        <a:bodyPr/>
        <a:lstStyle/>
        <a:p>
          <a:endParaRPr lang="en-ZA"/>
        </a:p>
      </dgm:t>
    </dgm:pt>
    <dgm:pt modelId="{3B5C7206-A6C8-483F-B83C-0FB0D5870342}" type="pres">
      <dgm:prSet presAssocID="{23089D3E-5949-45AE-AD6D-4D8D3C877597}" presName="Name37" presStyleLbl="parChTrans1D4" presStyleIdx="2" presStyleCnt="8"/>
      <dgm:spPr/>
      <dgm:t>
        <a:bodyPr/>
        <a:lstStyle/>
        <a:p>
          <a:endParaRPr lang="en-ZA"/>
        </a:p>
      </dgm:t>
    </dgm:pt>
    <dgm:pt modelId="{02BC50F0-8C36-45C7-88F2-AA36C06946A7}" type="pres">
      <dgm:prSet presAssocID="{E32CD62A-D3AF-47F0-B230-D46DFE2FEBB3}" presName="hierRoot2" presStyleCnt="0">
        <dgm:presLayoutVars>
          <dgm:hierBranch val="init"/>
        </dgm:presLayoutVars>
      </dgm:prSet>
      <dgm:spPr/>
      <dgm:t>
        <a:bodyPr/>
        <a:lstStyle/>
        <a:p>
          <a:endParaRPr lang="en-ZA"/>
        </a:p>
      </dgm:t>
    </dgm:pt>
    <dgm:pt modelId="{8A06A15F-9E65-4D62-BE7A-533C625F90BF}" type="pres">
      <dgm:prSet presAssocID="{E32CD62A-D3AF-47F0-B230-D46DFE2FEBB3}" presName="rootComposite" presStyleCnt="0"/>
      <dgm:spPr/>
      <dgm:t>
        <a:bodyPr/>
        <a:lstStyle/>
        <a:p>
          <a:endParaRPr lang="en-ZA"/>
        </a:p>
      </dgm:t>
    </dgm:pt>
    <dgm:pt modelId="{2D3A04DE-CE80-4FA3-AB3B-F4E2966E9C31}" type="pres">
      <dgm:prSet presAssocID="{E32CD62A-D3AF-47F0-B230-D46DFE2FEBB3}" presName="rootText" presStyleLbl="node4" presStyleIdx="2" presStyleCnt="8" custScaleX="83085" custScaleY="147583" custLinFactNeighborX="24903" custLinFactNeighborY="39357">
        <dgm:presLayoutVars>
          <dgm:chPref val="3"/>
        </dgm:presLayoutVars>
      </dgm:prSet>
      <dgm:spPr/>
      <dgm:t>
        <a:bodyPr/>
        <a:lstStyle/>
        <a:p>
          <a:endParaRPr lang="en-ZA"/>
        </a:p>
      </dgm:t>
    </dgm:pt>
    <dgm:pt modelId="{0C92A2CB-B400-4C3B-83D1-7B86F31561F2}" type="pres">
      <dgm:prSet presAssocID="{E32CD62A-D3AF-47F0-B230-D46DFE2FEBB3}" presName="rootConnector" presStyleLbl="node4" presStyleIdx="2" presStyleCnt="8"/>
      <dgm:spPr/>
      <dgm:t>
        <a:bodyPr/>
        <a:lstStyle/>
        <a:p>
          <a:endParaRPr lang="en-ZA"/>
        </a:p>
      </dgm:t>
    </dgm:pt>
    <dgm:pt modelId="{2F909AB6-0437-4CA4-820B-A306A41B58D2}" type="pres">
      <dgm:prSet presAssocID="{E32CD62A-D3AF-47F0-B230-D46DFE2FEBB3}" presName="hierChild4" presStyleCnt="0"/>
      <dgm:spPr/>
      <dgm:t>
        <a:bodyPr/>
        <a:lstStyle/>
        <a:p>
          <a:endParaRPr lang="en-ZA"/>
        </a:p>
      </dgm:t>
    </dgm:pt>
    <dgm:pt modelId="{0E5A1E95-4AE5-4BEA-BDBB-7EE3C09254AB}" type="pres">
      <dgm:prSet presAssocID="{E32CD62A-D3AF-47F0-B230-D46DFE2FEBB3}" presName="hierChild5" presStyleCnt="0"/>
      <dgm:spPr/>
      <dgm:t>
        <a:bodyPr/>
        <a:lstStyle/>
        <a:p>
          <a:endParaRPr lang="en-ZA"/>
        </a:p>
      </dgm:t>
    </dgm:pt>
    <dgm:pt modelId="{267ED09A-3154-4D69-9ED7-879DC249010C}" type="pres">
      <dgm:prSet presAssocID="{4FD0D9ED-3591-43B1-B91E-9CF4B5EF44DE}" presName="hierChild5" presStyleCnt="0"/>
      <dgm:spPr/>
      <dgm:t>
        <a:bodyPr/>
        <a:lstStyle/>
        <a:p>
          <a:endParaRPr lang="en-ZA"/>
        </a:p>
      </dgm:t>
    </dgm:pt>
    <dgm:pt modelId="{0C49768D-97FA-4AE8-9421-240C70A6871E}" type="pres">
      <dgm:prSet presAssocID="{7AAB1BC3-C97C-4BEB-9F9E-D5A8291AEF5D}" presName="Name37" presStyleLbl="parChTrans1D3" presStyleIdx="7" presStyleCnt="12"/>
      <dgm:spPr/>
      <dgm:t>
        <a:bodyPr/>
        <a:lstStyle/>
        <a:p>
          <a:endParaRPr lang="en-ZA"/>
        </a:p>
      </dgm:t>
    </dgm:pt>
    <dgm:pt modelId="{E1A7C402-8FD6-412E-BDFC-F05CEEB4C403}" type="pres">
      <dgm:prSet presAssocID="{5A28F290-4A03-4F78-8441-201123EFEF70}" presName="hierRoot2" presStyleCnt="0">
        <dgm:presLayoutVars>
          <dgm:hierBranch val="init"/>
        </dgm:presLayoutVars>
      </dgm:prSet>
      <dgm:spPr/>
      <dgm:t>
        <a:bodyPr/>
        <a:lstStyle/>
        <a:p>
          <a:endParaRPr lang="en-ZA"/>
        </a:p>
      </dgm:t>
    </dgm:pt>
    <dgm:pt modelId="{AEEB36E2-8D79-49F1-8E53-6BD16564798F}" type="pres">
      <dgm:prSet presAssocID="{5A28F290-4A03-4F78-8441-201123EFEF70}" presName="rootComposite" presStyleCnt="0"/>
      <dgm:spPr/>
      <dgm:t>
        <a:bodyPr/>
        <a:lstStyle/>
        <a:p>
          <a:endParaRPr lang="en-ZA"/>
        </a:p>
      </dgm:t>
    </dgm:pt>
    <dgm:pt modelId="{781BAAD9-E76F-4D27-90BB-1E7443C38E83}" type="pres">
      <dgm:prSet presAssocID="{5A28F290-4A03-4F78-8441-201123EFEF70}" presName="rootText" presStyleLbl="node3" presStyleIdx="7" presStyleCnt="12" custScaleX="86517" custScaleY="282668" custLinFactNeighborX="30244" custLinFactNeighborY="16010">
        <dgm:presLayoutVars>
          <dgm:chPref val="3"/>
        </dgm:presLayoutVars>
      </dgm:prSet>
      <dgm:spPr/>
      <dgm:t>
        <a:bodyPr/>
        <a:lstStyle/>
        <a:p>
          <a:endParaRPr lang="en-ZA"/>
        </a:p>
      </dgm:t>
    </dgm:pt>
    <dgm:pt modelId="{CA6FC921-9F9D-41D2-93FA-788DF62B421C}" type="pres">
      <dgm:prSet presAssocID="{5A28F290-4A03-4F78-8441-201123EFEF70}" presName="rootConnector" presStyleLbl="node3" presStyleIdx="7" presStyleCnt="12"/>
      <dgm:spPr/>
      <dgm:t>
        <a:bodyPr/>
        <a:lstStyle/>
        <a:p>
          <a:endParaRPr lang="en-ZA"/>
        </a:p>
      </dgm:t>
    </dgm:pt>
    <dgm:pt modelId="{C0016CA7-50E4-4A30-9C78-31FB3F2D5ABA}" type="pres">
      <dgm:prSet presAssocID="{5A28F290-4A03-4F78-8441-201123EFEF70}" presName="hierChild4" presStyleCnt="0"/>
      <dgm:spPr/>
      <dgm:t>
        <a:bodyPr/>
        <a:lstStyle/>
        <a:p>
          <a:endParaRPr lang="en-ZA"/>
        </a:p>
      </dgm:t>
    </dgm:pt>
    <dgm:pt modelId="{919857D8-007A-4B66-B5E0-362C5BB664AD}" type="pres">
      <dgm:prSet presAssocID="{9EF7F7DE-3280-4E2F-B1FC-5EF55A6E6E57}" presName="Name37" presStyleLbl="parChTrans1D4" presStyleIdx="3" presStyleCnt="8"/>
      <dgm:spPr/>
      <dgm:t>
        <a:bodyPr/>
        <a:lstStyle/>
        <a:p>
          <a:endParaRPr lang="en-ZA"/>
        </a:p>
      </dgm:t>
    </dgm:pt>
    <dgm:pt modelId="{85E7C654-E82C-449C-85CA-58251351E95A}" type="pres">
      <dgm:prSet presAssocID="{660189E7-D0A1-4384-A481-C712B51281F0}" presName="hierRoot2" presStyleCnt="0">
        <dgm:presLayoutVars>
          <dgm:hierBranch val="init"/>
        </dgm:presLayoutVars>
      </dgm:prSet>
      <dgm:spPr/>
      <dgm:t>
        <a:bodyPr/>
        <a:lstStyle/>
        <a:p>
          <a:endParaRPr lang="en-ZA"/>
        </a:p>
      </dgm:t>
    </dgm:pt>
    <dgm:pt modelId="{B7965922-333A-4A91-B360-3E0809192DE1}" type="pres">
      <dgm:prSet presAssocID="{660189E7-D0A1-4384-A481-C712B51281F0}" presName="rootComposite" presStyleCnt="0"/>
      <dgm:spPr/>
      <dgm:t>
        <a:bodyPr/>
        <a:lstStyle/>
        <a:p>
          <a:endParaRPr lang="en-ZA"/>
        </a:p>
      </dgm:t>
    </dgm:pt>
    <dgm:pt modelId="{83916DAC-FB9B-4AE8-94D9-26F85CAC0E59}" type="pres">
      <dgm:prSet presAssocID="{660189E7-D0A1-4384-A481-C712B51281F0}" presName="rootText" presStyleLbl="node4" presStyleIdx="3" presStyleCnt="8" custScaleX="79781" custScaleY="147661" custLinFactNeighborX="23821" custLinFactNeighborY="23487">
        <dgm:presLayoutVars>
          <dgm:chPref val="3"/>
        </dgm:presLayoutVars>
      </dgm:prSet>
      <dgm:spPr/>
      <dgm:t>
        <a:bodyPr/>
        <a:lstStyle/>
        <a:p>
          <a:endParaRPr lang="en-ZA"/>
        </a:p>
      </dgm:t>
    </dgm:pt>
    <dgm:pt modelId="{AE01CB3A-2046-4A1A-9D95-273A254AC4DD}" type="pres">
      <dgm:prSet presAssocID="{660189E7-D0A1-4384-A481-C712B51281F0}" presName="rootConnector" presStyleLbl="node4" presStyleIdx="3" presStyleCnt="8"/>
      <dgm:spPr/>
      <dgm:t>
        <a:bodyPr/>
        <a:lstStyle/>
        <a:p>
          <a:endParaRPr lang="en-ZA"/>
        </a:p>
      </dgm:t>
    </dgm:pt>
    <dgm:pt modelId="{73EC7EA5-BDE2-4C57-9C53-FD135316D830}" type="pres">
      <dgm:prSet presAssocID="{660189E7-D0A1-4384-A481-C712B51281F0}" presName="hierChild4" presStyleCnt="0"/>
      <dgm:spPr/>
      <dgm:t>
        <a:bodyPr/>
        <a:lstStyle/>
        <a:p>
          <a:endParaRPr lang="en-ZA"/>
        </a:p>
      </dgm:t>
    </dgm:pt>
    <dgm:pt modelId="{D4623C6A-1625-4876-A468-B3D97016E8C5}" type="pres">
      <dgm:prSet presAssocID="{660189E7-D0A1-4384-A481-C712B51281F0}" presName="hierChild5" presStyleCnt="0"/>
      <dgm:spPr/>
      <dgm:t>
        <a:bodyPr/>
        <a:lstStyle/>
        <a:p>
          <a:endParaRPr lang="en-ZA"/>
        </a:p>
      </dgm:t>
    </dgm:pt>
    <dgm:pt modelId="{083E323D-3BE2-498E-94DA-8B8C27555E08}" type="pres">
      <dgm:prSet presAssocID="{5A28F290-4A03-4F78-8441-201123EFEF70}" presName="hierChild5" presStyleCnt="0"/>
      <dgm:spPr/>
      <dgm:t>
        <a:bodyPr/>
        <a:lstStyle/>
        <a:p>
          <a:endParaRPr lang="en-ZA"/>
        </a:p>
      </dgm:t>
    </dgm:pt>
    <dgm:pt modelId="{BB579F3E-1B35-4539-95E7-486F6D9233E2}" type="pres">
      <dgm:prSet presAssocID="{8A674A04-EACC-4E34-9B48-7B355CD78AAF}" presName="Name37" presStyleLbl="parChTrans1D3" presStyleIdx="8" presStyleCnt="12"/>
      <dgm:spPr/>
      <dgm:t>
        <a:bodyPr/>
        <a:lstStyle/>
        <a:p>
          <a:endParaRPr lang="en-ZA"/>
        </a:p>
      </dgm:t>
    </dgm:pt>
    <dgm:pt modelId="{5D6309E0-2ECF-46B4-A29E-E0B746C27AFF}" type="pres">
      <dgm:prSet presAssocID="{0C535456-FBEB-4DAA-9FB8-B1F6C5AD5D94}" presName="hierRoot2" presStyleCnt="0">
        <dgm:presLayoutVars>
          <dgm:hierBranch val="init"/>
        </dgm:presLayoutVars>
      </dgm:prSet>
      <dgm:spPr/>
      <dgm:t>
        <a:bodyPr/>
        <a:lstStyle/>
        <a:p>
          <a:endParaRPr lang="en-ZA"/>
        </a:p>
      </dgm:t>
    </dgm:pt>
    <dgm:pt modelId="{DC1246BE-D770-457A-A986-8CF56634FD41}" type="pres">
      <dgm:prSet presAssocID="{0C535456-FBEB-4DAA-9FB8-B1F6C5AD5D94}" presName="rootComposite" presStyleCnt="0"/>
      <dgm:spPr/>
      <dgm:t>
        <a:bodyPr/>
        <a:lstStyle/>
        <a:p>
          <a:endParaRPr lang="en-ZA"/>
        </a:p>
      </dgm:t>
    </dgm:pt>
    <dgm:pt modelId="{31C802B4-2AF8-4A24-8B17-4B9F9E256B0D}" type="pres">
      <dgm:prSet presAssocID="{0C535456-FBEB-4DAA-9FB8-B1F6C5AD5D94}" presName="rootText" presStyleLbl="node3" presStyleIdx="8" presStyleCnt="12" custScaleX="87756" custScaleY="274770" custLinFactX="26725" custLinFactNeighborX="100000" custLinFactNeighborY="19400">
        <dgm:presLayoutVars>
          <dgm:chPref val="3"/>
        </dgm:presLayoutVars>
      </dgm:prSet>
      <dgm:spPr/>
      <dgm:t>
        <a:bodyPr/>
        <a:lstStyle/>
        <a:p>
          <a:endParaRPr lang="en-ZA"/>
        </a:p>
      </dgm:t>
    </dgm:pt>
    <dgm:pt modelId="{6F8FAE5C-6AF5-4B94-9238-4CADF7553A2E}" type="pres">
      <dgm:prSet presAssocID="{0C535456-FBEB-4DAA-9FB8-B1F6C5AD5D94}" presName="rootConnector" presStyleLbl="node3" presStyleIdx="8" presStyleCnt="12"/>
      <dgm:spPr/>
      <dgm:t>
        <a:bodyPr/>
        <a:lstStyle/>
        <a:p>
          <a:endParaRPr lang="en-ZA"/>
        </a:p>
      </dgm:t>
    </dgm:pt>
    <dgm:pt modelId="{A11F3F5D-8177-434C-ADD0-656BC61D84B4}" type="pres">
      <dgm:prSet presAssocID="{0C535456-FBEB-4DAA-9FB8-B1F6C5AD5D94}" presName="hierChild4" presStyleCnt="0"/>
      <dgm:spPr/>
      <dgm:t>
        <a:bodyPr/>
        <a:lstStyle/>
        <a:p>
          <a:endParaRPr lang="en-ZA"/>
        </a:p>
      </dgm:t>
    </dgm:pt>
    <dgm:pt modelId="{9BE9C674-335E-42E7-9E9A-04A122475489}" type="pres">
      <dgm:prSet presAssocID="{84BA3F36-5608-4CAD-A5B6-ED5A69A0AB17}" presName="Name37" presStyleLbl="parChTrans1D4" presStyleIdx="4" presStyleCnt="8"/>
      <dgm:spPr/>
      <dgm:t>
        <a:bodyPr/>
        <a:lstStyle/>
        <a:p>
          <a:endParaRPr lang="en-ZA"/>
        </a:p>
      </dgm:t>
    </dgm:pt>
    <dgm:pt modelId="{823D48CE-006A-44B8-87E1-E7126DC84868}" type="pres">
      <dgm:prSet presAssocID="{B086666F-9019-4665-949D-90EEA54053D9}" presName="hierRoot2" presStyleCnt="0">
        <dgm:presLayoutVars>
          <dgm:hierBranch val="init"/>
        </dgm:presLayoutVars>
      </dgm:prSet>
      <dgm:spPr/>
      <dgm:t>
        <a:bodyPr/>
        <a:lstStyle/>
        <a:p>
          <a:endParaRPr lang="en-ZA"/>
        </a:p>
      </dgm:t>
    </dgm:pt>
    <dgm:pt modelId="{CF03EE02-E1F9-4308-8684-B5A8D911782F}" type="pres">
      <dgm:prSet presAssocID="{B086666F-9019-4665-949D-90EEA54053D9}" presName="rootComposite" presStyleCnt="0"/>
      <dgm:spPr/>
      <dgm:t>
        <a:bodyPr/>
        <a:lstStyle/>
        <a:p>
          <a:endParaRPr lang="en-ZA"/>
        </a:p>
      </dgm:t>
    </dgm:pt>
    <dgm:pt modelId="{25897F38-BE95-4C55-9E0F-7A41F2BBD9F6}" type="pres">
      <dgm:prSet presAssocID="{B086666F-9019-4665-949D-90EEA54053D9}" presName="rootText" presStyleLbl="node4" presStyleIdx="4" presStyleCnt="8" custScaleX="73918" custScaleY="164830" custLinFactX="24373" custLinFactNeighborX="100000" custLinFactNeighborY="26583">
        <dgm:presLayoutVars>
          <dgm:chPref val="3"/>
        </dgm:presLayoutVars>
      </dgm:prSet>
      <dgm:spPr/>
      <dgm:t>
        <a:bodyPr/>
        <a:lstStyle/>
        <a:p>
          <a:endParaRPr lang="en-ZA"/>
        </a:p>
      </dgm:t>
    </dgm:pt>
    <dgm:pt modelId="{FAF69F12-198B-47DC-A8FA-C645B367AE0A}" type="pres">
      <dgm:prSet presAssocID="{B086666F-9019-4665-949D-90EEA54053D9}" presName="rootConnector" presStyleLbl="node4" presStyleIdx="4" presStyleCnt="8"/>
      <dgm:spPr/>
      <dgm:t>
        <a:bodyPr/>
        <a:lstStyle/>
        <a:p>
          <a:endParaRPr lang="en-ZA"/>
        </a:p>
      </dgm:t>
    </dgm:pt>
    <dgm:pt modelId="{B2B0F05F-AD08-4695-9996-7EF0652FE3A8}" type="pres">
      <dgm:prSet presAssocID="{B086666F-9019-4665-949D-90EEA54053D9}" presName="hierChild4" presStyleCnt="0"/>
      <dgm:spPr/>
      <dgm:t>
        <a:bodyPr/>
        <a:lstStyle/>
        <a:p>
          <a:endParaRPr lang="en-ZA"/>
        </a:p>
      </dgm:t>
    </dgm:pt>
    <dgm:pt modelId="{9B1BBBF4-555B-4A7E-9469-0FE514DC28FF}" type="pres">
      <dgm:prSet presAssocID="{B086666F-9019-4665-949D-90EEA54053D9}" presName="hierChild5" presStyleCnt="0"/>
      <dgm:spPr/>
      <dgm:t>
        <a:bodyPr/>
        <a:lstStyle/>
        <a:p>
          <a:endParaRPr lang="en-ZA"/>
        </a:p>
      </dgm:t>
    </dgm:pt>
    <dgm:pt modelId="{823AF0EA-BA5C-4885-986D-329CE1B0F00B}" type="pres">
      <dgm:prSet presAssocID="{0C535456-FBEB-4DAA-9FB8-B1F6C5AD5D94}" presName="hierChild5" presStyleCnt="0"/>
      <dgm:spPr/>
      <dgm:t>
        <a:bodyPr/>
        <a:lstStyle/>
        <a:p>
          <a:endParaRPr lang="en-ZA"/>
        </a:p>
      </dgm:t>
    </dgm:pt>
    <dgm:pt modelId="{7D40AF21-14D5-4013-8EDE-C36CC709FF60}" type="pres">
      <dgm:prSet presAssocID="{EB6378BE-4726-4295-9A1A-4716A8CBF35A}" presName="Name37" presStyleLbl="parChTrans1D3" presStyleIdx="9" presStyleCnt="12"/>
      <dgm:spPr/>
      <dgm:t>
        <a:bodyPr/>
        <a:lstStyle/>
        <a:p>
          <a:endParaRPr lang="en-ZA"/>
        </a:p>
      </dgm:t>
    </dgm:pt>
    <dgm:pt modelId="{B171293E-3EEB-48D2-A650-CEE7107C0346}" type="pres">
      <dgm:prSet presAssocID="{E2D4CFD8-2846-453D-A82A-4134F6550493}" presName="hierRoot2" presStyleCnt="0">
        <dgm:presLayoutVars>
          <dgm:hierBranch val="init"/>
        </dgm:presLayoutVars>
      </dgm:prSet>
      <dgm:spPr/>
      <dgm:t>
        <a:bodyPr/>
        <a:lstStyle/>
        <a:p>
          <a:endParaRPr lang="en-ZA"/>
        </a:p>
      </dgm:t>
    </dgm:pt>
    <dgm:pt modelId="{6B5CD3EF-A468-43E1-AC80-E1A2658E09BF}" type="pres">
      <dgm:prSet presAssocID="{E2D4CFD8-2846-453D-A82A-4134F6550493}" presName="rootComposite" presStyleCnt="0"/>
      <dgm:spPr/>
      <dgm:t>
        <a:bodyPr/>
        <a:lstStyle/>
        <a:p>
          <a:endParaRPr lang="en-ZA"/>
        </a:p>
      </dgm:t>
    </dgm:pt>
    <dgm:pt modelId="{97B70C1D-4678-4C34-837F-C037964FA71D}" type="pres">
      <dgm:prSet presAssocID="{E2D4CFD8-2846-453D-A82A-4134F6550493}" presName="rootText" presStyleLbl="node3" presStyleIdx="9" presStyleCnt="12" custScaleX="85237" custScaleY="280403" custLinFactNeighborX="-84860" custLinFactNeighborY="21023">
        <dgm:presLayoutVars>
          <dgm:chPref val="3"/>
        </dgm:presLayoutVars>
      </dgm:prSet>
      <dgm:spPr/>
      <dgm:t>
        <a:bodyPr/>
        <a:lstStyle/>
        <a:p>
          <a:endParaRPr lang="en-ZA"/>
        </a:p>
      </dgm:t>
    </dgm:pt>
    <dgm:pt modelId="{A698187C-0B2F-405C-995C-FC4C2D3AAEF3}" type="pres">
      <dgm:prSet presAssocID="{E2D4CFD8-2846-453D-A82A-4134F6550493}" presName="rootConnector" presStyleLbl="node3" presStyleIdx="9" presStyleCnt="12"/>
      <dgm:spPr/>
      <dgm:t>
        <a:bodyPr/>
        <a:lstStyle/>
        <a:p>
          <a:endParaRPr lang="en-ZA"/>
        </a:p>
      </dgm:t>
    </dgm:pt>
    <dgm:pt modelId="{8CA04E02-569C-40AF-AC87-8DD7C2BE32A1}" type="pres">
      <dgm:prSet presAssocID="{E2D4CFD8-2846-453D-A82A-4134F6550493}" presName="hierChild4" presStyleCnt="0"/>
      <dgm:spPr/>
      <dgm:t>
        <a:bodyPr/>
        <a:lstStyle/>
        <a:p>
          <a:endParaRPr lang="en-ZA"/>
        </a:p>
      </dgm:t>
    </dgm:pt>
    <dgm:pt modelId="{3EDAC200-9D7F-4FD2-B5C8-08DAE9D4C446}" type="pres">
      <dgm:prSet presAssocID="{0D0102C0-5991-42CC-A950-6ACBCECCEB80}" presName="Name37" presStyleLbl="parChTrans1D4" presStyleIdx="5" presStyleCnt="8"/>
      <dgm:spPr/>
      <dgm:t>
        <a:bodyPr/>
        <a:lstStyle/>
        <a:p>
          <a:endParaRPr lang="en-ZA"/>
        </a:p>
      </dgm:t>
    </dgm:pt>
    <dgm:pt modelId="{BB7B591C-8ACD-42B6-ABF6-E86AE1FDE9C8}" type="pres">
      <dgm:prSet presAssocID="{224A3560-976D-47FD-8076-5FE4ABE55634}" presName="hierRoot2" presStyleCnt="0">
        <dgm:presLayoutVars>
          <dgm:hierBranch val="init"/>
        </dgm:presLayoutVars>
      </dgm:prSet>
      <dgm:spPr/>
      <dgm:t>
        <a:bodyPr/>
        <a:lstStyle/>
        <a:p>
          <a:endParaRPr lang="en-ZA"/>
        </a:p>
      </dgm:t>
    </dgm:pt>
    <dgm:pt modelId="{9A60DC7D-BC0D-46D9-BAEF-EDD8CFA20479}" type="pres">
      <dgm:prSet presAssocID="{224A3560-976D-47FD-8076-5FE4ABE55634}" presName="rootComposite" presStyleCnt="0"/>
      <dgm:spPr/>
      <dgm:t>
        <a:bodyPr/>
        <a:lstStyle/>
        <a:p>
          <a:endParaRPr lang="en-ZA"/>
        </a:p>
      </dgm:t>
    </dgm:pt>
    <dgm:pt modelId="{C578AD79-C237-472E-AA34-58DB6958EDEE}" type="pres">
      <dgm:prSet presAssocID="{224A3560-976D-47FD-8076-5FE4ABE55634}" presName="rootText" presStyleLbl="node4" presStyleIdx="5" presStyleCnt="8" custScaleX="73371" custScaleY="154218" custLinFactNeighborX="-89207" custLinFactNeighborY="29174">
        <dgm:presLayoutVars>
          <dgm:chPref val="3"/>
        </dgm:presLayoutVars>
      </dgm:prSet>
      <dgm:spPr/>
      <dgm:t>
        <a:bodyPr/>
        <a:lstStyle/>
        <a:p>
          <a:endParaRPr lang="en-ZA"/>
        </a:p>
      </dgm:t>
    </dgm:pt>
    <dgm:pt modelId="{CDF22E37-41A6-4FD3-B928-A0EC8084AB29}" type="pres">
      <dgm:prSet presAssocID="{224A3560-976D-47FD-8076-5FE4ABE55634}" presName="rootConnector" presStyleLbl="node4" presStyleIdx="5" presStyleCnt="8"/>
      <dgm:spPr/>
      <dgm:t>
        <a:bodyPr/>
        <a:lstStyle/>
        <a:p>
          <a:endParaRPr lang="en-ZA"/>
        </a:p>
      </dgm:t>
    </dgm:pt>
    <dgm:pt modelId="{C1C36FCD-78A2-41B3-9B46-C96B10EA1238}" type="pres">
      <dgm:prSet presAssocID="{224A3560-976D-47FD-8076-5FE4ABE55634}" presName="hierChild4" presStyleCnt="0"/>
      <dgm:spPr/>
      <dgm:t>
        <a:bodyPr/>
        <a:lstStyle/>
        <a:p>
          <a:endParaRPr lang="en-ZA"/>
        </a:p>
      </dgm:t>
    </dgm:pt>
    <dgm:pt modelId="{DD350600-98C1-4FDD-ABC6-EBC8E942D5EC}" type="pres">
      <dgm:prSet presAssocID="{224A3560-976D-47FD-8076-5FE4ABE55634}" presName="hierChild5" presStyleCnt="0"/>
      <dgm:spPr/>
      <dgm:t>
        <a:bodyPr/>
        <a:lstStyle/>
        <a:p>
          <a:endParaRPr lang="en-ZA"/>
        </a:p>
      </dgm:t>
    </dgm:pt>
    <dgm:pt modelId="{51F89C89-B2C8-4E8C-9AAA-E26ADCAAC179}" type="pres">
      <dgm:prSet presAssocID="{E2D4CFD8-2846-453D-A82A-4134F6550493}" presName="hierChild5" presStyleCnt="0"/>
      <dgm:spPr/>
      <dgm:t>
        <a:bodyPr/>
        <a:lstStyle/>
        <a:p>
          <a:endParaRPr lang="en-ZA"/>
        </a:p>
      </dgm:t>
    </dgm:pt>
    <dgm:pt modelId="{B1CD7015-7F02-40E1-9AEC-DC663E4CA66A}" type="pres">
      <dgm:prSet presAssocID="{4CB2287E-97AB-4860-961D-1D92563CFE2F}" presName="Name37" presStyleLbl="parChTrans1D3" presStyleIdx="10" presStyleCnt="12"/>
      <dgm:spPr/>
      <dgm:t>
        <a:bodyPr/>
        <a:lstStyle/>
        <a:p>
          <a:endParaRPr lang="en-ZA"/>
        </a:p>
      </dgm:t>
    </dgm:pt>
    <dgm:pt modelId="{DF300ECD-C8D4-4345-B99E-3540F1AE7282}" type="pres">
      <dgm:prSet presAssocID="{ABF3C776-41AF-49CC-8D05-303077BB2BFB}" presName="hierRoot2" presStyleCnt="0">
        <dgm:presLayoutVars>
          <dgm:hierBranch val="init"/>
        </dgm:presLayoutVars>
      </dgm:prSet>
      <dgm:spPr/>
      <dgm:t>
        <a:bodyPr/>
        <a:lstStyle/>
        <a:p>
          <a:endParaRPr lang="en-ZA"/>
        </a:p>
      </dgm:t>
    </dgm:pt>
    <dgm:pt modelId="{F420C2D9-ABE1-4750-AF6F-76E82EA755CB}" type="pres">
      <dgm:prSet presAssocID="{ABF3C776-41AF-49CC-8D05-303077BB2BFB}" presName="rootComposite" presStyleCnt="0"/>
      <dgm:spPr/>
      <dgm:t>
        <a:bodyPr/>
        <a:lstStyle/>
        <a:p>
          <a:endParaRPr lang="en-ZA"/>
        </a:p>
      </dgm:t>
    </dgm:pt>
    <dgm:pt modelId="{EA8898F3-D10A-47CC-8D12-17B03EAC0D21}" type="pres">
      <dgm:prSet presAssocID="{ABF3C776-41AF-49CC-8D05-303077BB2BFB}" presName="rootText" presStyleLbl="node3" presStyleIdx="10" presStyleCnt="12" custScaleX="107582" custScaleY="239606" custLinFactNeighborX="12586" custLinFactNeighborY="10840">
        <dgm:presLayoutVars>
          <dgm:chPref val="3"/>
        </dgm:presLayoutVars>
      </dgm:prSet>
      <dgm:spPr/>
      <dgm:t>
        <a:bodyPr/>
        <a:lstStyle/>
        <a:p>
          <a:endParaRPr lang="en-ZA"/>
        </a:p>
      </dgm:t>
    </dgm:pt>
    <dgm:pt modelId="{77AB505F-3C8C-4330-ABD9-3C46EC8F24EA}" type="pres">
      <dgm:prSet presAssocID="{ABF3C776-41AF-49CC-8D05-303077BB2BFB}" presName="rootConnector" presStyleLbl="node3" presStyleIdx="10" presStyleCnt="12"/>
      <dgm:spPr/>
      <dgm:t>
        <a:bodyPr/>
        <a:lstStyle/>
        <a:p>
          <a:endParaRPr lang="en-ZA"/>
        </a:p>
      </dgm:t>
    </dgm:pt>
    <dgm:pt modelId="{5E01E3F9-92A3-45CC-BD21-633530E33F03}" type="pres">
      <dgm:prSet presAssocID="{ABF3C776-41AF-49CC-8D05-303077BB2BFB}" presName="hierChild4" presStyleCnt="0"/>
      <dgm:spPr/>
      <dgm:t>
        <a:bodyPr/>
        <a:lstStyle/>
        <a:p>
          <a:endParaRPr lang="en-ZA"/>
        </a:p>
      </dgm:t>
    </dgm:pt>
    <dgm:pt modelId="{DE389D7B-66B6-4251-8218-3EB2CFD480BA}" type="pres">
      <dgm:prSet presAssocID="{5BAB54B8-170D-4A86-B2F8-CC7DAF0BE8BB}" presName="Name37" presStyleLbl="parChTrans1D4" presStyleIdx="6" presStyleCnt="8"/>
      <dgm:spPr/>
      <dgm:t>
        <a:bodyPr/>
        <a:lstStyle/>
        <a:p>
          <a:endParaRPr lang="en-ZA"/>
        </a:p>
      </dgm:t>
    </dgm:pt>
    <dgm:pt modelId="{0B6DC4B2-C5B4-4FC8-B05D-2E8B721D1BB5}" type="pres">
      <dgm:prSet presAssocID="{00A50149-CD57-4F39-909B-2ABBC6FFE003}" presName="hierRoot2" presStyleCnt="0">
        <dgm:presLayoutVars>
          <dgm:hierBranch val="init"/>
        </dgm:presLayoutVars>
      </dgm:prSet>
      <dgm:spPr/>
      <dgm:t>
        <a:bodyPr/>
        <a:lstStyle/>
        <a:p>
          <a:endParaRPr lang="en-ZA"/>
        </a:p>
      </dgm:t>
    </dgm:pt>
    <dgm:pt modelId="{E40353DE-0592-4EA1-B7DC-86C17E95D3A3}" type="pres">
      <dgm:prSet presAssocID="{00A50149-CD57-4F39-909B-2ABBC6FFE003}" presName="rootComposite" presStyleCnt="0"/>
      <dgm:spPr/>
      <dgm:t>
        <a:bodyPr/>
        <a:lstStyle/>
        <a:p>
          <a:endParaRPr lang="en-ZA"/>
        </a:p>
      </dgm:t>
    </dgm:pt>
    <dgm:pt modelId="{C01A5066-F1D5-4692-B00E-B9EE1001FFB4}" type="pres">
      <dgm:prSet presAssocID="{00A50149-CD57-4F39-909B-2ABBC6FFE003}" presName="rootText" presStyleLbl="node4" presStyleIdx="6" presStyleCnt="8" custScaleX="104908" custScaleY="204119" custLinFactNeighborX="4261" custLinFactNeighborY="47054">
        <dgm:presLayoutVars>
          <dgm:chPref val="3"/>
        </dgm:presLayoutVars>
      </dgm:prSet>
      <dgm:spPr/>
      <dgm:t>
        <a:bodyPr/>
        <a:lstStyle/>
        <a:p>
          <a:endParaRPr lang="en-ZA"/>
        </a:p>
      </dgm:t>
    </dgm:pt>
    <dgm:pt modelId="{BD9636D2-D884-4382-B4E8-EE44CEE71731}" type="pres">
      <dgm:prSet presAssocID="{00A50149-CD57-4F39-909B-2ABBC6FFE003}" presName="rootConnector" presStyleLbl="node4" presStyleIdx="6" presStyleCnt="8"/>
      <dgm:spPr/>
      <dgm:t>
        <a:bodyPr/>
        <a:lstStyle/>
        <a:p>
          <a:endParaRPr lang="en-ZA"/>
        </a:p>
      </dgm:t>
    </dgm:pt>
    <dgm:pt modelId="{D44BA75E-2BD9-44DC-996B-F72E130AD5DF}" type="pres">
      <dgm:prSet presAssocID="{00A50149-CD57-4F39-909B-2ABBC6FFE003}" presName="hierChild4" presStyleCnt="0"/>
      <dgm:spPr/>
      <dgm:t>
        <a:bodyPr/>
        <a:lstStyle/>
        <a:p>
          <a:endParaRPr lang="en-ZA"/>
        </a:p>
      </dgm:t>
    </dgm:pt>
    <dgm:pt modelId="{A08C9E2E-D13A-452D-9C72-E2D72CFB7BCE}" type="pres">
      <dgm:prSet presAssocID="{00A50149-CD57-4F39-909B-2ABBC6FFE003}" presName="hierChild5" presStyleCnt="0"/>
      <dgm:spPr/>
      <dgm:t>
        <a:bodyPr/>
        <a:lstStyle/>
        <a:p>
          <a:endParaRPr lang="en-ZA"/>
        </a:p>
      </dgm:t>
    </dgm:pt>
    <dgm:pt modelId="{A71589E3-48DA-4C91-9608-7F69F47FD262}" type="pres">
      <dgm:prSet presAssocID="{ABF3C776-41AF-49CC-8D05-303077BB2BFB}" presName="hierChild5" presStyleCnt="0"/>
      <dgm:spPr/>
      <dgm:t>
        <a:bodyPr/>
        <a:lstStyle/>
        <a:p>
          <a:endParaRPr lang="en-ZA"/>
        </a:p>
      </dgm:t>
    </dgm:pt>
    <dgm:pt modelId="{6745811B-6CA9-499C-8D9C-F519B0D4C4D6}" type="pres">
      <dgm:prSet presAssocID="{378966E3-0E58-4022-8E1F-0BE3B03042B8}" presName="Name37" presStyleLbl="parChTrans1D3" presStyleIdx="11" presStyleCnt="12"/>
      <dgm:spPr/>
      <dgm:t>
        <a:bodyPr/>
        <a:lstStyle/>
        <a:p>
          <a:endParaRPr lang="en-ZA"/>
        </a:p>
      </dgm:t>
    </dgm:pt>
    <dgm:pt modelId="{4E4DA247-2871-4267-B520-E0F1553F22A9}" type="pres">
      <dgm:prSet presAssocID="{FAA3E986-0FF2-4A34-9EFC-39BFD1797652}" presName="hierRoot2" presStyleCnt="0">
        <dgm:presLayoutVars>
          <dgm:hierBranch val="init"/>
        </dgm:presLayoutVars>
      </dgm:prSet>
      <dgm:spPr/>
      <dgm:t>
        <a:bodyPr/>
        <a:lstStyle/>
        <a:p>
          <a:endParaRPr lang="en-ZA"/>
        </a:p>
      </dgm:t>
    </dgm:pt>
    <dgm:pt modelId="{BB810947-B9E7-4719-AC83-3ADFD41AF5AE}" type="pres">
      <dgm:prSet presAssocID="{FAA3E986-0FF2-4A34-9EFC-39BFD1797652}" presName="rootComposite" presStyleCnt="0"/>
      <dgm:spPr/>
      <dgm:t>
        <a:bodyPr/>
        <a:lstStyle/>
        <a:p>
          <a:endParaRPr lang="en-ZA"/>
        </a:p>
      </dgm:t>
    </dgm:pt>
    <dgm:pt modelId="{2194D735-1102-453D-8CAB-7A6DCDAD78F9}" type="pres">
      <dgm:prSet presAssocID="{FAA3E986-0FF2-4A34-9EFC-39BFD1797652}" presName="rootText" presStyleLbl="node3" presStyleIdx="11" presStyleCnt="12" custScaleX="127626" custScaleY="269228" custLinFactNeighborX="12400" custLinFactNeighborY="9850">
        <dgm:presLayoutVars>
          <dgm:chPref val="3"/>
        </dgm:presLayoutVars>
      </dgm:prSet>
      <dgm:spPr/>
      <dgm:t>
        <a:bodyPr/>
        <a:lstStyle/>
        <a:p>
          <a:endParaRPr lang="en-ZA"/>
        </a:p>
      </dgm:t>
    </dgm:pt>
    <dgm:pt modelId="{223C81FD-1412-4263-84D4-3076D9F5D93D}" type="pres">
      <dgm:prSet presAssocID="{FAA3E986-0FF2-4A34-9EFC-39BFD1797652}" presName="rootConnector" presStyleLbl="node3" presStyleIdx="11" presStyleCnt="12"/>
      <dgm:spPr/>
      <dgm:t>
        <a:bodyPr/>
        <a:lstStyle/>
        <a:p>
          <a:endParaRPr lang="en-ZA"/>
        </a:p>
      </dgm:t>
    </dgm:pt>
    <dgm:pt modelId="{46EBCAD5-A4C3-45FE-B15A-CF59816DCFE6}" type="pres">
      <dgm:prSet presAssocID="{FAA3E986-0FF2-4A34-9EFC-39BFD1797652}" presName="hierChild4" presStyleCnt="0"/>
      <dgm:spPr/>
      <dgm:t>
        <a:bodyPr/>
        <a:lstStyle/>
        <a:p>
          <a:endParaRPr lang="en-ZA"/>
        </a:p>
      </dgm:t>
    </dgm:pt>
    <dgm:pt modelId="{1D0C71E6-F821-4813-8F4D-C8AF67E490C8}" type="pres">
      <dgm:prSet presAssocID="{B6553DB8-81F7-42DE-A28A-50B3B6D41C93}" presName="Name37" presStyleLbl="parChTrans1D4" presStyleIdx="7" presStyleCnt="8"/>
      <dgm:spPr/>
      <dgm:t>
        <a:bodyPr/>
        <a:lstStyle/>
        <a:p>
          <a:endParaRPr lang="en-ZA"/>
        </a:p>
      </dgm:t>
    </dgm:pt>
    <dgm:pt modelId="{B92AE9A4-B23A-44B4-8C00-AF8A056AB5B0}" type="pres">
      <dgm:prSet presAssocID="{5DEF227E-9E5F-47DB-9A12-529879D3C24E}" presName="hierRoot2" presStyleCnt="0">
        <dgm:presLayoutVars>
          <dgm:hierBranch val="init"/>
        </dgm:presLayoutVars>
      </dgm:prSet>
      <dgm:spPr/>
      <dgm:t>
        <a:bodyPr/>
        <a:lstStyle/>
        <a:p>
          <a:endParaRPr lang="en-ZA"/>
        </a:p>
      </dgm:t>
    </dgm:pt>
    <dgm:pt modelId="{54E05500-85F3-486B-9EDD-C03409F7D76E}" type="pres">
      <dgm:prSet presAssocID="{5DEF227E-9E5F-47DB-9A12-529879D3C24E}" presName="rootComposite" presStyleCnt="0"/>
      <dgm:spPr/>
      <dgm:t>
        <a:bodyPr/>
        <a:lstStyle/>
        <a:p>
          <a:endParaRPr lang="en-ZA"/>
        </a:p>
      </dgm:t>
    </dgm:pt>
    <dgm:pt modelId="{521C776B-FCB8-4FD9-9D40-04222D338991}" type="pres">
      <dgm:prSet presAssocID="{5DEF227E-9E5F-47DB-9A12-529879D3C24E}" presName="rootText" presStyleLbl="node4" presStyleIdx="7" presStyleCnt="8" custScaleX="106883" custScaleY="222661" custLinFactNeighborX="-862" custLinFactNeighborY="24489">
        <dgm:presLayoutVars>
          <dgm:chPref val="3"/>
        </dgm:presLayoutVars>
      </dgm:prSet>
      <dgm:spPr/>
      <dgm:t>
        <a:bodyPr/>
        <a:lstStyle/>
        <a:p>
          <a:endParaRPr lang="en-ZA"/>
        </a:p>
      </dgm:t>
    </dgm:pt>
    <dgm:pt modelId="{CF8D2630-4F30-42FF-B1CE-CE935C451F5F}" type="pres">
      <dgm:prSet presAssocID="{5DEF227E-9E5F-47DB-9A12-529879D3C24E}" presName="rootConnector" presStyleLbl="node4" presStyleIdx="7" presStyleCnt="8"/>
      <dgm:spPr/>
      <dgm:t>
        <a:bodyPr/>
        <a:lstStyle/>
        <a:p>
          <a:endParaRPr lang="en-ZA"/>
        </a:p>
      </dgm:t>
    </dgm:pt>
    <dgm:pt modelId="{7778E470-5409-4DBD-AE2E-98F99CCEA517}" type="pres">
      <dgm:prSet presAssocID="{5DEF227E-9E5F-47DB-9A12-529879D3C24E}" presName="hierChild4" presStyleCnt="0"/>
      <dgm:spPr/>
      <dgm:t>
        <a:bodyPr/>
        <a:lstStyle/>
        <a:p>
          <a:endParaRPr lang="en-ZA"/>
        </a:p>
      </dgm:t>
    </dgm:pt>
    <dgm:pt modelId="{E370ABFD-3E09-4496-A693-C45A6F96C8F2}" type="pres">
      <dgm:prSet presAssocID="{5DEF227E-9E5F-47DB-9A12-529879D3C24E}" presName="hierChild5" presStyleCnt="0"/>
      <dgm:spPr/>
      <dgm:t>
        <a:bodyPr/>
        <a:lstStyle/>
        <a:p>
          <a:endParaRPr lang="en-ZA"/>
        </a:p>
      </dgm:t>
    </dgm:pt>
    <dgm:pt modelId="{BAC59140-369C-4E5B-A1FA-E488CA8D886C}" type="pres">
      <dgm:prSet presAssocID="{FAA3E986-0FF2-4A34-9EFC-39BFD1797652}" presName="hierChild5" presStyleCnt="0"/>
      <dgm:spPr/>
      <dgm:t>
        <a:bodyPr/>
        <a:lstStyle/>
        <a:p>
          <a:endParaRPr lang="en-ZA"/>
        </a:p>
      </dgm:t>
    </dgm:pt>
    <dgm:pt modelId="{D010BE21-6A29-493E-A754-1C02150F2079}" type="pres">
      <dgm:prSet presAssocID="{E11381E1-131F-488F-A1EA-56D8AD0DE957}" presName="hierChild5" presStyleCnt="0"/>
      <dgm:spPr/>
      <dgm:t>
        <a:bodyPr/>
        <a:lstStyle/>
        <a:p>
          <a:endParaRPr lang="en-ZA"/>
        </a:p>
      </dgm:t>
    </dgm:pt>
    <dgm:pt modelId="{DF3405C6-6BFC-45B5-A540-EBBEB37052FA}" type="pres">
      <dgm:prSet presAssocID="{ADA6F724-F653-4B2F-A930-76BD2E993F4C}" presName="hierChild3" presStyleCnt="0"/>
      <dgm:spPr/>
      <dgm:t>
        <a:bodyPr/>
        <a:lstStyle/>
        <a:p>
          <a:endParaRPr lang="en-ZA"/>
        </a:p>
      </dgm:t>
    </dgm:pt>
  </dgm:ptLst>
  <dgm:cxnLst>
    <dgm:cxn modelId="{454A3DFC-FDD5-429C-B982-98806E91908B}" type="presOf" srcId="{A3FE8D4C-6633-4C58-BEB1-41A4F528266E}" destId="{01307C12-35C6-4D01-9B41-ADF0779CE3EE}" srcOrd="0" destOrd="0" presId="urn:microsoft.com/office/officeart/2005/8/layout/orgChart1"/>
    <dgm:cxn modelId="{3EC5306E-A3B8-470F-8867-2717C62677C5}" srcId="{1EFC58F2-9DCF-4770-807B-D51CCDC5A486}" destId="{C6335724-9ADD-41A2-A6B7-C4F59A0B88AA}" srcOrd="0" destOrd="0" parTransId="{9AF3EE0B-F75A-4C7E-9E39-1024EBB9F865}" sibTransId="{6A8453B9-5F21-46BC-82DF-F698FE086E90}"/>
    <dgm:cxn modelId="{54B88186-2B8D-4E0B-B5F4-C121DEAD8E19}" type="presOf" srcId="{2253D721-9FDF-441F-8415-CF55C6951A03}" destId="{649D70C7-F396-4870-A057-9F8DBCDA9F1D}" srcOrd="0" destOrd="0" presId="urn:microsoft.com/office/officeart/2005/8/layout/orgChart1"/>
    <dgm:cxn modelId="{E31D756D-9F08-4822-BC85-9EDC18B917E5}" type="presOf" srcId="{1EFC58F2-9DCF-4770-807B-D51CCDC5A486}" destId="{E7BBEE29-A127-454B-BD64-EBB01C775B7C}" srcOrd="0" destOrd="0" presId="urn:microsoft.com/office/officeart/2005/8/layout/orgChart1"/>
    <dgm:cxn modelId="{DA0200B3-5148-4B53-96CC-4D2EE5745F43}" type="presOf" srcId="{9E156484-D312-41E7-BE98-A051315970CE}" destId="{862402C7-CAC8-4B02-93BC-C210AABADF65}" srcOrd="1" destOrd="0" presId="urn:microsoft.com/office/officeart/2005/8/layout/orgChart1"/>
    <dgm:cxn modelId="{F8E14C02-77A9-468E-89F0-DBFD0BBB387D}" type="presOf" srcId="{1EFC58F2-9DCF-4770-807B-D51CCDC5A486}" destId="{5937B210-6EE4-4E35-B859-DCE56E8D038C}" srcOrd="1" destOrd="0" presId="urn:microsoft.com/office/officeart/2005/8/layout/orgChart1"/>
    <dgm:cxn modelId="{C45783D7-BA3C-41CC-8E3B-E4ACDA9F0C0F}" type="presOf" srcId="{4FD0D9ED-3591-43B1-B91E-9CF4B5EF44DE}" destId="{BCF6D53D-0F91-42B7-93E9-9C76D65760BB}" srcOrd="1" destOrd="0" presId="urn:microsoft.com/office/officeart/2005/8/layout/orgChart1"/>
    <dgm:cxn modelId="{DC777407-891F-4ED6-9924-8EF4F616FDC6}" type="presOf" srcId="{9EF7F7DE-3280-4E2F-B1FC-5EF55A6E6E57}" destId="{919857D8-007A-4B66-B5E0-362C5BB664AD}" srcOrd="0" destOrd="0" presId="urn:microsoft.com/office/officeart/2005/8/layout/orgChart1"/>
    <dgm:cxn modelId="{AA6E902D-C1B9-4F1B-BE25-C413127C4EB5}" type="presOf" srcId="{C83CF9E0-05A5-494B-BCD9-C0289DE47365}" destId="{6322AE96-7436-4DF9-9BF4-FAF2E8B0443E}" srcOrd="0" destOrd="0" presId="urn:microsoft.com/office/officeart/2005/8/layout/orgChart1"/>
    <dgm:cxn modelId="{33D1E64B-433B-413A-A4F8-B27F2BD5E2CE}" type="presOf" srcId="{E11381E1-131F-488F-A1EA-56D8AD0DE957}" destId="{BC0D5D3C-498D-49B0-BE10-E532AC437395}" srcOrd="1" destOrd="0" presId="urn:microsoft.com/office/officeart/2005/8/layout/orgChart1"/>
    <dgm:cxn modelId="{A41F0EEC-0408-482E-A78A-CB5889FA9446}" type="presOf" srcId="{55074568-F713-4773-B9C4-879779271558}" destId="{1970A578-E117-4279-BF48-B857ECFB3DFF}" srcOrd="1" destOrd="0" presId="urn:microsoft.com/office/officeart/2005/8/layout/orgChart1"/>
    <dgm:cxn modelId="{11ECB3DD-553D-4F37-879E-B8A16B422403}" type="presOf" srcId="{55074568-F713-4773-B9C4-879779271558}" destId="{68FFBD8D-39EE-482C-B637-743B6A4BA061}" srcOrd="0" destOrd="0" presId="urn:microsoft.com/office/officeart/2005/8/layout/orgChart1"/>
    <dgm:cxn modelId="{896E1325-E639-4F51-BAD9-08B2B4643F76}" type="presOf" srcId="{7AAB1BC3-C97C-4BEB-9F9E-D5A8291AEF5D}" destId="{0C49768D-97FA-4AE8-9421-240C70A6871E}" srcOrd="0" destOrd="0" presId="urn:microsoft.com/office/officeart/2005/8/layout/orgChart1"/>
    <dgm:cxn modelId="{A8C0271A-2AF4-431B-908C-1294ACA35FD2}" srcId="{E11381E1-131F-488F-A1EA-56D8AD0DE957}" destId="{5A28F290-4A03-4F78-8441-201123EFEF70}" srcOrd="1" destOrd="0" parTransId="{7AAB1BC3-C97C-4BEB-9F9E-D5A8291AEF5D}" sibTransId="{3692B241-C2E1-4F0D-9EAE-B81DC810CD04}"/>
    <dgm:cxn modelId="{1A6FB96A-E6A7-4C7F-8E93-9AFBE91B71EC}" type="presOf" srcId="{8006F541-0A75-4627-8D54-BE2BC884776B}" destId="{E793FF27-F6F4-4908-AAAA-EE8961557A74}" srcOrd="0" destOrd="0" presId="urn:microsoft.com/office/officeart/2005/8/layout/orgChart1"/>
    <dgm:cxn modelId="{C56141F8-760B-4272-A82C-E6C572DEE03E}" type="presOf" srcId="{ADA6F724-F653-4B2F-A930-76BD2E993F4C}" destId="{2E7DEC14-8402-47CB-8145-B9DD9298EF46}" srcOrd="0" destOrd="0" presId="urn:microsoft.com/office/officeart/2005/8/layout/orgChart1"/>
    <dgm:cxn modelId="{003B3830-E6AF-470C-9026-991839021813}" srcId="{E11381E1-131F-488F-A1EA-56D8AD0DE957}" destId="{0C535456-FBEB-4DAA-9FB8-B1F6C5AD5D94}" srcOrd="2" destOrd="0" parTransId="{8A674A04-EACC-4E34-9B48-7B355CD78AAF}" sibTransId="{8F3F92B0-666D-40C7-B720-F4215229342D}"/>
    <dgm:cxn modelId="{845958F5-83E4-4DAC-8E84-A8F8AC31875A}" srcId="{E11381E1-131F-488F-A1EA-56D8AD0DE957}" destId="{FAA3E986-0FF2-4A34-9EFC-39BFD1797652}" srcOrd="5" destOrd="0" parTransId="{378966E3-0E58-4022-8E1F-0BE3B03042B8}" sibTransId="{09F42C3F-FF5F-4054-AF5B-AFBE606E93F9}"/>
    <dgm:cxn modelId="{E3969061-4519-471A-AA49-72C98A6DB39E}" type="presOf" srcId="{B6553DB8-81F7-42DE-A28A-50B3B6D41C93}" destId="{1D0C71E6-F821-4813-8F4D-C8AF67E490C8}" srcOrd="0" destOrd="0" presId="urn:microsoft.com/office/officeart/2005/8/layout/orgChart1"/>
    <dgm:cxn modelId="{120F4611-EDBD-452F-9AE4-67EE5178736C}" type="presOf" srcId="{858A8B95-E98A-4AC1-B659-267684F430E6}" destId="{0AF420BB-551C-42DD-AFBF-5A8C86DDD1AD}" srcOrd="0" destOrd="0" presId="urn:microsoft.com/office/officeart/2005/8/layout/orgChart1"/>
    <dgm:cxn modelId="{0F496CE4-6C45-4D58-922A-E059090FB0DF}" srcId="{E11381E1-131F-488F-A1EA-56D8AD0DE957}" destId="{4FD0D9ED-3591-43B1-B91E-9CF4B5EF44DE}" srcOrd="0" destOrd="0" parTransId="{EB375DC7-351F-462A-9DFF-A7BC6938C48F}" sibTransId="{47284C48-ABE8-45E5-8C6B-AD0144EE264A}"/>
    <dgm:cxn modelId="{A99FA098-4CC7-4B6B-9799-FF5E1513C80A}" type="presOf" srcId="{F32832A9-9D92-4124-81AC-F7082FD40D9B}" destId="{119D87D6-7127-4F1E-9FB8-6AF9B701E961}" srcOrd="0" destOrd="0" presId="urn:microsoft.com/office/officeart/2005/8/layout/orgChart1"/>
    <dgm:cxn modelId="{5FB385B2-6F0D-4A84-9D44-0C82B557614A}" srcId="{43D897A7-DE2E-4525-94F8-3CB7FE17A72C}" destId="{85DC6CC0-F1D3-445F-9EF5-345C6B16272E}" srcOrd="0" destOrd="0" parTransId="{C745E51A-999D-4859-A9F8-B2B574650AE6}" sibTransId="{FBFB2330-0BC2-48F0-B730-91066289DE40}"/>
    <dgm:cxn modelId="{205179D8-E925-4FB2-BB46-DF378B0FA92C}" type="presOf" srcId="{B086666F-9019-4665-949D-90EEA54053D9}" destId="{25897F38-BE95-4C55-9E0F-7A41F2BBD9F6}" srcOrd="0" destOrd="0" presId="urn:microsoft.com/office/officeart/2005/8/layout/orgChart1"/>
    <dgm:cxn modelId="{19EB7427-413E-4ED6-B5F9-DC2E6448838E}" type="presOf" srcId="{C6335724-9ADD-41A2-A6B7-C4F59A0B88AA}" destId="{963CFC2E-6365-4073-9660-BCBCD8479B3E}" srcOrd="0" destOrd="0" presId="urn:microsoft.com/office/officeart/2005/8/layout/orgChart1"/>
    <dgm:cxn modelId="{9B3B67AA-BA00-4AA9-8DF6-4DDD4240EFFB}" type="presOf" srcId="{0C535456-FBEB-4DAA-9FB8-B1F6C5AD5D94}" destId="{31C802B4-2AF8-4A24-8B17-4B9F9E256B0D}" srcOrd="0" destOrd="0" presId="urn:microsoft.com/office/officeart/2005/8/layout/orgChart1"/>
    <dgm:cxn modelId="{BD4F87BC-9AF7-41FE-944B-EF0AADB3260E}" type="presOf" srcId="{43D897A7-DE2E-4525-94F8-3CB7FE17A72C}" destId="{FB3544F9-E3A1-41A0-89E2-DE9C8170D303}" srcOrd="1" destOrd="0" presId="urn:microsoft.com/office/officeart/2005/8/layout/orgChart1"/>
    <dgm:cxn modelId="{709C57D1-C3F7-488E-852C-A1B0931D7961}" type="presOf" srcId="{4CB2287E-97AB-4860-961D-1D92563CFE2F}" destId="{B1CD7015-7F02-40E1-9AEC-DC663E4CA66A}" srcOrd="0" destOrd="0" presId="urn:microsoft.com/office/officeart/2005/8/layout/orgChart1"/>
    <dgm:cxn modelId="{ABF5C33F-CBF3-4928-B11E-41DB42CCB16B}" type="presOf" srcId="{00A50149-CD57-4F39-909B-2ABBC6FFE003}" destId="{C01A5066-F1D5-4692-B00E-B9EE1001FFB4}" srcOrd="0" destOrd="0" presId="urn:microsoft.com/office/officeart/2005/8/layout/orgChart1"/>
    <dgm:cxn modelId="{BB6EF0EB-C593-42D2-991F-4D14D003DE3F}" type="presOf" srcId="{D67B5EC0-2B05-476D-B70F-899F74DEEDE6}" destId="{BC92F44D-D5D0-43EC-B3BB-35337A5F4FD7}" srcOrd="0" destOrd="0" presId="urn:microsoft.com/office/officeart/2005/8/layout/orgChart1"/>
    <dgm:cxn modelId="{DA86BFCF-D35C-4B71-A7AB-33A1178AE23F}" type="presOf" srcId="{5A28F290-4A03-4F78-8441-201123EFEF70}" destId="{781BAAD9-E76F-4D27-90BB-1E7443C38E83}" srcOrd="0" destOrd="0" presId="urn:microsoft.com/office/officeart/2005/8/layout/orgChart1"/>
    <dgm:cxn modelId="{1EA9E637-9B0B-4E94-A0E1-0A7989F4FCD9}" type="presOf" srcId="{43D897A7-DE2E-4525-94F8-3CB7FE17A72C}" destId="{F9ED2E2F-9758-43B0-A784-9889F465BFD5}" srcOrd="0" destOrd="0" presId="urn:microsoft.com/office/officeart/2005/8/layout/orgChart1"/>
    <dgm:cxn modelId="{B09759C4-37A0-4491-AF3C-70CB64839018}" type="presOf" srcId="{DCF98008-3941-4353-B8E2-7AB1AFF9A462}" destId="{19BE852D-B30F-428E-9BF2-0480545BA5A7}" srcOrd="0" destOrd="0" presId="urn:microsoft.com/office/officeart/2005/8/layout/orgChart1"/>
    <dgm:cxn modelId="{A8DFF7A5-5954-4550-AEFD-A7F2AE3287BE}" srcId="{ADA6F724-F653-4B2F-A930-76BD2E993F4C}" destId="{55074568-F713-4773-B9C4-879779271558}" srcOrd="1" destOrd="0" parTransId="{F32832A9-9D92-4124-81AC-F7082FD40D9B}" sibTransId="{70B2DF8F-1373-4623-9BD4-2973DF6C51C5}"/>
    <dgm:cxn modelId="{1DBD20D7-E588-4F58-8B02-CB31E92E794D}" srcId="{E2D4CFD8-2846-453D-A82A-4134F6550493}" destId="{224A3560-976D-47FD-8076-5FE4ABE55634}" srcOrd="0" destOrd="0" parTransId="{0D0102C0-5991-42CC-A950-6ACBCECCEB80}" sibTransId="{2273F13B-2A9C-45F7-BF8D-2F5C0D289F55}"/>
    <dgm:cxn modelId="{39F6916F-3F4C-4E7C-83A2-7894C38CDCF2}" type="presOf" srcId="{3BE98CF3-7F9E-44EA-A7CE-CB81055B144F}" destId="{0CF48D23-7720-47C0-87E3-5419C15E706E}" srcOrd="0" destOrd="0" presId="urn:microsoft.com/office/officeart/2005/8/layout/orgChart1"/>
    <dgm:cxn modelId="{19A45B88-39AB-48F7-93EE-67080EA20265}" type="presOf" srcId="{E72B333F-7344-49D3-BB17-4DC249595422}" destId="{F8881BB5-C13B-4E95-BD93-019E36A17021}" srcOrd="0" destOrd="0" presId="urn:microsoft.com/office/officeart/2005/8/layout/orgChart1"/>
    <dgm:cxn modelId="{33F593C9-4886-44A6-A91C-83C060529B70}" srcId="{8006F541-0A75-4627-8D54-BE2BC884776B}" destId="{2253D721-9FDF-441F-8415-CF55C6951A03}" srcOrd="0" destOrd="0" parTransId="{2AE11FD9-C7C6-4EE6-904B-F7DE77430584}" sibTransId="{A41ADDEE-2724-4231-8D8D-5F8CAD85DF13}"/>
    <dgm:cxn modelId="{B5D43FBB-791E-49D7-9E8A-28FA585A4237}" srcId="{85DC6CC0-F1D3-445F-9EF5-345C6B16272E}" destId="{9E156484-D312-41E7-BE98-A051315970CE}" srcOrd="0" destOrd="0" parTransId="{3BE98CF3-7F9E-44EA-A7CE-CB81055B144F}" sibTransId="{8418ADE3-92C2-4BD7-A646-B172676D8CCB}"/>
    <dgm:cxn modelId="{3BC3A756-7C84-49D6-9D58-176C7DB6F903}" type="presOf" srcId="{224A3560-976D-47FD-8076-5FE4ABE55634}" destId="{C578AD79-C237-472E-AA34-58DB6958EDEE}" srcOrd="0" destOrd="0" presId="urn:microsoft.com/office/officeart/2005/8/layout/orgChart1"/>
    <dgm:cxn modelId="{A409DDC0-04DE-4DBB-97EE-E4130DBF5407}" type="presOf" srcId="{85DC6CC0-F1D3-445F-9EF5-345C6B16272E}" destId="{63F16A9B-7771-41FC-BF1F-117071CBD4DA}" srcOrd="0" destOrd="0" presId="urn:microsoft.com/office/officeart/2005/8/layout/orgChart1"/>
    <dgm:cxn modelId="{04D0E6EA-6CEE-4B8A-A9DD-5EB7C7A6E140}" type="presOf" srcId="{C745E51A-999D-4859-A9F8-B2B574650AE6}" destId="{1DAFD77B-4833-4CB1-BFF1-FCE33D6C75B6}" srcOrd="0" destOrd="0" presId="urn:microsoft.com/office/officeart/2005/8/layout/orgChart1"/>
    <dgm:cxn modelId="{3502EAB9-C4EB-4BD5-9AF1-16C6E4EEFF2E}" type="presOf" srcId="{8006F541-0A75-4627-8D54-BE2BC884776B}" destId="{176ECF1B-EFBD-428C-97E7-9C44FCD09053}" srcOrd="1" destOrd="0" presId="urn:microsoft.com/office/officeart/2005/8/layout/orgChart1"/>
    <dgm:cxn modelId="{B27B5A39-5F5D-46B1-BC05-546A1DD4B4CD}" type="presOf" srcId="{84BA3F36-5608-4CAD-A5B6-ED5A69A0AB17}" destId="{9BE9C674-335E-42E7-9E9A-04A122475489}" srcOrd="0" destOrd="0" presId="urn:microsoft.com/office/officeart/2005/8/layout/orgChart1"/>
    <dgm:cxn modelId="{D8E88B82-79DC-4A2A-AA75-505F53DEDD1D}" type="presOf" srcId="{E2D4CFD8-2846-453D-A82A-4134F6550493}" destId="{97B70C1D-4678-4C34-837F-C037964FA71D}" srcOrd="0" destOrd="0" presId="urn:microsoft.com/office/officeart/2005/8/layout/orgChart1"/>
    <dgm:cxn modelId="{0B1DCC0E-2B37-4D42-A50C-FEE934E5EFB9}" type="presOf" srcId="{E2D4CFD8-2846-453D-A82A-4134F6550493}" destId="{A698187C-0B2F-405C-995C-FC4C2D3AAEF3}" srcOrd="1" destOrd="0" presId="urn:microsoft.com/office/officeart/2005/8/layout/orgChart1"/>
    <dgm:cxn modelId="{6ED3AAB9-30EB-47A4-992F-2958AEF47A0E}" type="presOf" srcId="{EB6378BE-4726-4295-9A1A-4716A8CBF35A}" destId="{7D40AF21-14D5-4013-8EDE-C36CC709FF60}" srcOrd="0" destOrd="0" presId="urn:microsoft.com/office/officeart/2005/8/layout/orgChart1"/>
    <dgm:cxn modelId="{2FE381EA-AFF4-410E-986B-2ED394F8D548}" type="presOf" srcId="{EB375DC7-351F-462A-9DFF-A7BC6938C48F}" destId="{F2314F81-77D0-44D6-9D30-3BC96C7E5E58}" srcOrd="0" destOrd="0" presId="urn:microsoft.com/office/officeart/2005/8/layout/orgChart1"/>
    <dgm:cxn modelId="{01BD3B93-7193-46E8-95B8-6B2D62BC5081}" srcId="{ABF3C776-41AF-49CC-8D05-303077BB2BFB}" destId="{00A50149-CD57-4F39-909B-2ABBC6FFE003}" srcOrd="0" destOrd="0" parTransId="{5BAB54B8-170D-4A86-B2F8-CC7DAF0BE8BB}" sibTransId="{37E69C5B-4E6A-468D-B526-4D7DEBFC2486}"/>
    <dgm:cxn modelId="{BD94A3C1-E9ED-4F97-BB69-0C7554427DA1}" type="presOf" srcId="{660189E7-D0A1-4384-A481-C712B51281F0}" destId="{83916DAC-FB9B-4AE8-94D9-26F85CAC0E59}" srcOrd="0" destOrd="0" presId="urn:microsoft.com/office/officeart/2005/8/layout/orgChart1"/>
    <dgm:cxn modelId="{354E8A8B-FFC7-47A6-B96C-1B6F2F377653}" type="presOf" srcId="{E72B333F-7344-49D3-BB17-4DC249595422}" destId="{AE72AAB4-79C9-4330-8337-611A6684EA3A}" srcOrd="1" destOrd="0" presId="urn:microsoft.com/office/officeart/2005/8/layout/orgChart1"/>
    <dgm:cxn modelId="{80B877CF-740C-43F1-9A0E-0C6188887996}" srcId="{ADA6F724-F653-4B2F-A930-76BD2E993F4C}" destId="{1EFC58F2-9DCF-4770-807B-D51CCDC5A486}" srcOrd="0" destOrd="0" parTransId="{45DA0F9B-BA13-4FF9-B3BA-F327E41FF072}" sibTransId="{E6A662C2-B6CA-4F87-BF59-DB36F73807ED}"/>
    <dgm:cxn modelId="{54204BEE-DE0D-49B3-9BB9-9D6650239B0E}" type="presOf" srcId="{4FD0D9ED-3591-43B1-B91E-9CF4B5EF44DE}" destId="{7394419D-4348-4E8E-85C9-72009D5E8AFC}" srcOrd="0" destOrd="0" presId="urn:microsoft.com/office/officeart/2005/8/layout/orgChart1"/>
    <dgm:cxn modelId="{35864BCC-3E4C-431B-B90C-D97F98AF5972}" srcId="{8006F541-0A75-4627-8D54-BE2BC884776B}" destId="{858A8B95-E98A-4AC1-B659-267684F430E6}" srcOrd="2" destOrd="0" parTransId="{E18EAA53-8697-4F8B-A2A2-EEDBFE2C0A0C}" sibTransId="{86116BB3-F370-4F4C-AAEC-80EC24BD64C5}"/>
    <dgm:cxn modelId="{02CF9DE9-918F-40A1-B8D2-8A9DB16A3C46}" srcId="{55074568-F713-4773-B9C4-879779271558}" destId="{43D897A7-DE2E-4525-94F8-3CB7FE17A72C}" srcOrd="0" destOrd="0" parTransId="{4C646579-6725-49DB-B139-D9CCE52A6684}" sibTransId="{451861D2-A72A-4A4D-9AB0-99B26DEB3781}"/>
    <dgm:cxn modelId="{1481D5F0-E5F6-4F62-928A-3175A3B30222}" type="presOf" srcId="{378966E3-0E58-4022-8E1F-0BE3B03042B8}" destId="{6745811B-6CA9-499C-8D9C-F519B0D4C4D6}" srcOrd="0" destOrd="0" presId="urn:microsoft.com/office/officeart/2005/8/layout/orgChart1"/>
    <dgm:cxn modelId="{3C8E7514-E2AE-4C1E-A5E0-66D74EC44833}" srcId="{ADA6F724-F653-4B2F-A930-76BD2E993F4C}" destId="{8006F541-0A75-4627-8D54-BE2BC884776B}" srcOrd="2" destOrd="0" parTransId="{BD537001-7F73-4150-8994-553979BCDCF9}" sibTransId="{0DC7C11B-A1D4-469C-A88C-5D1C3B004606}"/>
    <dgm:cxn modelId="{E2404FDE-AA4F-492D-9171-B298B47A1BB9}" srcId="{E11381E1-131F-488F-A1EA-56D8AD0DE957}" destId="{E2D4CFD8-2846-453D-A82A-4134F6550493}" srcOrd="3" destOrd="0" parTransId="{EB6378BE-4726-4295-9A1A-4716A8CBF35A}" sibTransId="{C0F5D9CF-35E0-483B-B56B-7C880AD22FFC}"/>
    <dgm:cxn modelId="{C2D0B052-70AD-469E-BEA3-49E0DC8B0E9A}" type="presOf" srcId="{9AF3EE0B-F75A-4C7E-9E39-1024EBB9F865}" destId="{25A285B5-D8CA-4472-B9B2-DCD538D0C31A}" srcOrd="0" destOrd="0" presId="urn:microsoft.com/office/officeart/2005/8/layout/orgChart1"/>
    <dgm:cxn modelId="{B52D9F29-22F8-4F23-AC84-11C48A9C51BC}" srcId="{5A28F290-4A03-4F78-8441-201123EFEF70}" destId="{660189E7-D0A1-4384-A481-C712B51281F0}" srcOrd="0" destOrd="0" parTransId="{9EF7F7DE-3280-4E2F-B1FC-5EF55A6E6E57}" sibTransId="{1E851039-D9AA-463C-B317-2DFF48BAE2B6}"/>
    <dgm:cxn modelId="{20FB74C3-2F97-488D-B660-9638BDD21D1F}" type="presOf" srcId="{ABF3C776-41AF-49CC-8D05-303077BB2BFB}" destId="{77AB505F-3C8C-4330-ABD9-3C46EC8F24EA}" srcOrd="1" destOrd="0" presId="urn:microsoft.com/office/officeart/2005/8/layout/orgChart1"/>
    <dgm:cxn modelId="{D727273B-E435-4F70-9A6E-9F08E736137B}" type="presOf" srcId="{0C535456-FBEB-4DAA-9FB8-B1F6C5AD5D94}" destId="{6F8FAE5C-6AF5-4B94-9238-4CADF7553A2E}" srcOrd="1" destOrd="0" presId="urn:microsoft.com/office/officeart/2005/8/layout/orgChart1"/>
    <dgm:cxn modelId="{13940691-6313-4D68-B569-FE3F5D761058}" type="presOf" srcId="{2AE11FD9-C7C6-4EE6-904B-F7DE77430584}" destId="{44D076E7-62E3-48CD-8FCA-F9DFD2848EEA}" srcOrd="0" destOrd="0" presId="urn:microsoft.com/office/officeart/2005/8/layout/orgChart1"/>
    <dgm:cxn modelId="{62FCDB0B-0F29-40D8-8D84-D97FEC4BBB06}" type="presOf" srcId="{E32CD62A-D3AF-47F0-B230-D46DFE2FEBB3}" destId="{2D3A04DE-CE80-4FA3-AB3B-F4E2966E9C31}" srcOrd="0" destOrd="0" presId="urn:microsoft.com/office/officeart/2005/8/layout/orgChart1"/>
    <dgm:cxn modelId="{FE6652FC-3E16-4869-A461-50BB9137FFAA}" srcId="{E11381E1-131F-488F-A1EA-56D8AD0DE957}" destId="{ABF3C776-41AF-49CC-8D05-303077BB2BFB}" srcOrd="4" destOrd="0" parTransId="{4CB2287E-97AB-4860-961D-1D92563CFE2F}" sibTransId="{BA4A97FE-79EC-4247-84E7-2C3CF8B5F466}"/>
    <dgm:cxn modelId="{63EAACF8-BC19-4471-AB70-66B84D1E675A}" type="presOf" srcId="{4C646579-6725-49DB-B139-D9CCE52A6684}" destId="{C05A28C1-48D8-4001-A416-40625A2FB403}" srcOrd="0" destOrd="0" presId="urn:microsoft.com/office/officeart/2005/8/layout/orgChart1"/>
    <dgm:cxn modelId="{52ED65BD-CD01-441D-ACA1-66DFE38AD07E}" type="presOf" srcId="{0D0102C0-5991-42CC-A950-6ACBCECCEB80}" destId="{3EDAC200-9D7F-4FD2-B5C8-08DAE9D4C446}" srcOrd="0" destOrd="0" presId="urn:microsoft.com/office/officeart/2005/8/layout/orgChart1"/>
    <dgm:cxn modelId="{98F9C0E6-5A47-4096-B755-E6E3EB3E48A3}" type="presOf" srcId="{9E156484-D312-41E7-BE98-A051315970CE}" destId="{22152FD0-1DE4-404A-8696-7E8972A62A85}" srcOrd="0" destOrd="0" presId="urn:microsoft.com/office/officeart/2005/8/layout/orgChart1"/>
    <dgm:cxn modelId="{9F896E84-FCCC-47C0-94A9-8170DA8E1B3C}" type="presOf" srcId="{5DEF227E-9E5F-47DB-9A12-529879D3C24E}" destId="{521C776B-FCB8-4FD9-9D40-04222D338991}" srcOrd="0" destOrd="0" presId="urn:microsoft.com/office/officeart/2005/8/layout/orgChart1"/>
    <dgm:cxn modelId="{C7A8491B-9FE3-4016-9850-D826EDD1CA49}" type="presOf" srcId="{FAA3E986-0FF2-4A34-9EFC-39BFD1797652}" destId="{2194D735-1102-453D-8CAB-7A6DCDAD78F9}" srcOrd="0" destOrd="0" presId="urn:microsoft.com/office/officeart/2005/8/layout/orgChart1"/>
    <dgm:cxn modelId="{EE5E8C98-5704-4270-BA2D-95822AE70105}" type="presOf" srcId="{224A3560-976D-47FD-8076-5FE4ABE55634}" destId="{CDF22E37-41A6-4FD3-B928-A0EC8084AB29}" srcOrd="1" destOrd="0" presId="urn:microsoft.com/office/officeart/2005/8/layout/orgChart1"/>
    <dgm:cxn modelId="{A86BC6AB-9D01-489C-A7A4-7E4A4860E682}" type="presOf" srcId="{660189E7-D0A1-4384-A481-C712B51281F0}" destId="{AE01CB3A-2046-4A1A-9D95-273A254AC4DD}" srcOrd="1" destOrd="0" presId="urn:microsoft.com/office/officeart/2005/8/layout/orgChart1"/>
    <dgm:cxn modelId="{5939E61E-0EB4-4691-9F27-6BAC08C5DCD8}" srcId="{FAA3E986-0FF2-4A34-9EFC-39BFD1797652}" destId="{5DEF227E-9E5F-47DB-9A12-529879D3C24E}" srcOrd="0" destOrd="0" parTransId="{B6553DB8-81F7-42DE-A28A-50B3B6D41C93}" sibTransId="{EEB98461-1E5F-42E5-8E37-9712448FDD5F}"/>
    <dgm:cxn modelId="{019E8DF8-F942-49F7-8C0B-0AA1E9790CC5}" type="presOf" srcId="{C6335724-9ADD-41A2-A6B7-C4F59A0B88AA}" destId="{F26F62F0-7A4D-46FC-84D4-783CFC971605}" srcOrd="1" destOrd="0" presId="urn:microsoft.com/office/officeart/2005/8/layout/orgChart1"/>
    <dgm:cxn modelId="{D9A493B1-6AB6-4C06-BAEC-4657520D9285}" srcId="{8006F541-0A75-4627-8D54-BE2BC884776B}" destId="{E72B333F-7344-49D3-BB17-4DC249595422}" srcOrd="1" destOrd="0" parTransId="{D67B5EC0-2B05-476D-B70F-899F74DEEDE6}" sibTransId="{B86B614D-7AF5-4D58-8AC0-FC9DF9859E8A}"/>
    <dgm:cxn modelId="{9AA35CBF-9687-4AC1-A241-23931401BF9A}" type="presOf" srcId="{5A28F290-4A03-4F78-8441-201123EFEF70}" destId="{CA6FC921-9F9D-41D2-93FA-788DF62B421C}" srcOrd="1" destOrd="0" presId="urn:microsoft.com/office/officeart/2005/8/layout/orgChart1"/>
    <dgm:cxn modelId="{5155ED5C-EECB-4E58-89A7-C5A66BE1A1CB}" srcId="{C83CF9E0-05A5-494B-BCD9-C0289DE47365}" destId="{ADA6F724-F653-4B2F-A930-76BD2E993F4C}" srcOrd="0" destOrd="0" parTransId="{80C8C028-1D5B-40A1-BB0F-104D28D50CFC}" sibTransId="{354A5C90-0E42-4DAF-8EFF-636D0616A532}"/>
    <dgm:cxn modelId="{2F760440-17D4-4FAB-A70D-A959D85F12C4}" type="presOf" srcId="{5DEF227E-9E5F-47DB-9A12-529879D3C24E}" destId="{CF8D2630-4F30-42FF-B1CE-CE935C451F5F}" srcOrd="1" destOrd="0" presId="urn:microsoft.com/office/officeart/2005/8/layout/orgChart1"/>
    <dgm:cxn modelId="{BC95DDA5-B70D-4CC9-A90B-CB182C56BE0E}" srcId="{8006F541-0A75-4627-8D54-BE2BC884776B}" destId="{DCF98008-3941-4353-B8E2-7AB1AFF9A462}" srcOrd="3" destOrd="0" parTransId="{A3FE8D4C-6633-4C58-BEB1-41A4F528266E}" sibTransId="{CD372087-0470-489E-AE6A-4328DB5D4AB3}"/>
    <dgm:cxn modelId="{4C870C6C-C6E8-4444-BA21-57C9B948E219}" type="presOf" srcId="{1347372E-0DA3-4B3E-8B50-1459CC0DE321}" destId="{3D8119DB-7161-4139-AB72-CE18CFBA135C}" srcOrd="0" destOrd="0" presId="urn:microsoft.com/office/officeart/2005/8/layout/orgChart1"/>
    <dgm:cxn modelId="{BDA2405C-20C3-4084-BD8F-750FB1FE3D37}" type="presOf" srcId="{DCF98008-3941-4353-B8E2-7AB1AFF9A462}" destId="{FD0105D9-F138-4CAA-A6C9-1EA83C301007}" srcOrd="1" destOrd="0" presId="urn:microsoft.com/office/officeart/2005/8/layout/orgChart1"/>
    <dgm:cxn modelId="{0527E24F-2DBB-4638-A38C-FDF4CD3E33EF}" type="presOf" srcId="{23089D3E-5949-45AE-AD6D-4D8D3C877597}" destId="{3B5C7206-A6C8-483F-B83C-0FB0D5870342}" srcOrd="0" destOrd="0" presId="urn:microsoft.com/office/officeart/2005/8/layout/orgChart1"/>
    <dgm:cxn modelId="{0A60620E-52ED-421C-82DA-926E01C38280}" srcId="{0C535456-FBEB-4DAA-9FB8-B1F6C5AD5D94}" destId="{B086666F-9019-4665-949D-90EEA54053D9}" srcOrd="0" destOrd="0" parTransId="{84BA3F36-5608-4CAD-A5B6-ED5A69A0AB17}" sibTransId="{D128AA8D-A717-4872-A209-1277BCF235AC}"/>
    <dgm:cxn modelId="{B1DD1A29-FE07-4901-B78B-97549E938491}" srcId="{ADA6F724-F653-4B2F-A930-76BD2E993F4C}" destId="{E11381E1-131F-488F-A1EA-56D8AD0DE957}" srcOrd="3" destOrd="0" parTransId="{1347372E-0DA3-4B3E-8B50-1459CC0DE321}" sibTransId="{65B2A5D1-2A5D-40FA-AD4D-4710EE564CDF}"/>
    <dgm:cxn modelId="{FDC22F0A-8CAF-45C4-B618-17BD0644ABA7}" type="presOf" srcId="{BD537001-7F73-4150-8994-553979BCDCF9}" destId="{921B1949-8BD0-4EF4-9738-39EA53C2F6D9}" srcOrd="0" destOrd="0" presId="urn:microsoft.com/office/officeart/2005/8/layout/orgChart1"/>
    <dgm:cxn modelId="{A78253D4-81F2-48DF-B5CE-FEF0C9B218E4}" type="presOf" srcId="{5BAB54B8-170D-4A86-B2F8-CC7DAF0BE8BB}" destId="{DE389D7B-66B6-4251-8218-3EB2CFD480BA}" srcOrd="0" destOrd="0" presId="urn:microsoft.com/office/officeart/2005/8/layout/orgChart1"/>
    <dgm:cxn modelId="{962C31DE-32D5-4B80-9F98-E5D8849C4328}" type="presOf" srcId="{45DA0F9B-BA13-4FF9-B3BA-F327E41FF072}" destId="{6DB962F3-075A-4503-A6C7-B8CE3C67E5D5}" srcOrd="0" destOrd="0" presId="urn:microsoft.com/office/officeart/2005/8/layout/orgChart1"/>
    <dgm:cxn modelId="{12BC6A80-716D-43DF-991F-509863339087}" type="presOf" srcId="{E32CD62A-D3AF-47F0-B230-D46DFE2FEBB3}" destId="{0C92A2CB-B400-4C3B-83D1-7B86F31561F2}" srcOrd="1" destOrd="0" presId="urn:microsoft.com/office/officeart/2005/8/layout/orgChart1"/>
    <dgm:cxn modelId="{5F52272D-15A9-44F0-BA1B-72037C3B51C6}" type="presOf" srcId="{E11381E1-131F-488F-A1EA-56D8AD0DE957}" destId="{E79CAE15-C1A9-42EF-A73C-9DBC81795FAB}" srcOrd="0" destOrd="0" presId="urn:microsoft.com/office/officeart/2005/8/layout/orgChart1"/>
    <dgm:cxn modelId="{9694AD24-1FE0-4990-834A-1650583F61CC}" type="presOf" srcId="{E18EAA53-8697-4F8B-A2A2-EEDBFE2C0A0C}" destId="{92E1A5F3-F136-4DA6-9F5B-CAD7B204DFC8}" srcOrd="0" destOrd="0" presId="urn:microsoft.com/office/officeart/2005/8/layout/orgChart1"/>
    <dgm:cxn modelId="{9306415E-1341-43F0-87D7-4173EA733AAF}" srcId="{4FD0D9ED-3591-43B1-B91E-9CF4B5EF44DE}" destId="{E32CD62A-D3AF-47F0-B230-D46DFE2FEBB3}" srcOrd="0" destOrd="0" parTransId="{23089D3E-5949-45AE-AD6D-4D8D3C877597}" sibTransId="{7DF11CFF-9266-4052-912E-A570327EB781}"/>
    <dgm:cxn modelId="{E6221945-6E82-4619-9B36-7CAEC04E2E55}" type="presOf" srcId="{8A674A04-EACC-4E34-9B48-7B355CD78AAF}" destId="{BB579F3E-1B35-4539-95E7-486F6D9233E2}" srcOrd="0" destOrd="0" presId="urn:microsoft.com/office/officeart/2005/8/layout/orgChart1"/>
    <dgm:cxn modelId="{1C49C5F8-FB84-4DE4-997D-F42D575D8D25}" type="presOf" srcId="{ABF3C776-41AF-49CC-8D05-303077BB2BFB}" destId="{EA8898F3-D10A-47CC-8D12-17B03EAC0D21}" srcOrd="0" destOrd="0" presId="urn:microsoft.com/office/officeart/2005/8/layout/orgChart1"/>
    <dgm:cxn modelId="{D5232C81-D8E9-42D0-BD9E-E5C40249A358}" type="presOf" srcId="{858A8B95-E98A-4AC1-B659-267684F430E6}" destId="{108BD87F-C021-4203-8979-FB5331EBAA28}" srcOrd="1" destOrd="0" presId="urn:microsoft.com/office/officeart/2005/8/layout/orgChart1"/>
    <dgm:cxn modelId="{6EFCD75C-0269-4CD3-AEEA-F93F5535E3C1}" type="presOf" srcId="{FAA3E986-0FF2-4A34-9EFC-39BFD1797652}" destId="{223C81FD-1412-4263-84D4-3076D9F5D93D}" srcOrd="1" destOrd="0" presId="urn:microsoft.com/office/officeart/2005/8/layout/orgChart1"/>
    <dgm:cxn modelId="{D80E4EC0-82DC-4DE8-8FBC-EA2F90301001}" type="presOf" srcId="{85DC6CC0-F1D3-445F-9EF5-345C6B16272E}" destId="{C54D66E0-4A81-4CEC-B02F-45D851B87079}" srcOrd="1" destOrd="0" presId="urn:microsoft.com/office/officeart/2005/8/layout/orgChart1"/>
    <dgm:cxn modelId="{1B381655-36EC-4B80-A52B-989BAD729A6E}" type="presOf" srcId="{2253D721-9FDF-441F-8415-CF55C6951A03}" destId="{FAC2B500-5498-4870-A42A-A3D527C1A67B}" srcOrd="1" destOrd="0" presId="urn:microsoft.com/office/officeart/2005/8/layout/orgChart1"/>
    <dgm:cxn modelId="{E83B8DAA-EC51-4239-AB1E-080EA69592F5}" type="presOf" srcId="{ADA6F724-F653-4B2F-A930-76BD2E993F4C}" destId="{FB79A174-1E85-46B0-B141-4F15ECA0B386}" srcOrd="1" destOrd="0" presId="urn:microsoft.com/office/officeart/2005/8/layout/orgChart1"/>
    <dgm:cxn modelId="{743AC141-BDB2-4259-88C9-B436BA25CB73}" type="presOf" srcId="{B086666F-9019-4665-949D-90EEA54053D9}" destId="{FAF69F12-198B-47DC-A8FA-C645B367AE0A}" srcOrd="1" destOrd="0" presId="urn:microsoft.com/office/officeart/2005/8/layout/orgChart1"/>
    <dgm:cxn modelId="{BA367F44-F0EF-467C-9C82-4D3499EC670D}" type="presOf" srcId="{00A50149-CD57-4F39-909B-2ABBC6FFE003}" destId="{BD9636D2-D884-4382-B4E8-EE44CEE71731}" srcOrd="1" destOrd="0" presId="urn:microsoft.com/office/officeart/2005/8/layout/orgChart1"/>
    <dgm:cxn modelId="{AD866641-0E9A-4CB3-A098-05FEDFAE6564}" type="presParOf" srcId="{6322AE96-7436-4DF9-9BF4-FAF2E8B0443E}" destId="{470A375B-E0D6-45F6-AF97-0F6A1EE3269C}" srcOrd="0" destOrd="0" presId="urn:microsoft.com/office/officeart/2005/8/layout/orgChart1"/>
    <dgm:cxn modelId="{83E11237-31B1-4789-9624-79B60A312B4C}" type="presParOf" srcId="{470A375B-E0D6-45F6-AF97-0F6A1EE3269C}" destId="{16148D27-767E-4961-9BF3-0358220CF818}" srcOrd="0" destOrd="0" presId="urn:microsoft.com/office/officeart/2005/8/layout/orgChart1"/>
    <dgm:cxn modelId="{9DD90CDA-7A53-41BC-8B4F-DC5587BF6743}" type="presParOf" srcId="{16148D27-767E-4961-9BF3-0358220CF818}" destId="{2E7DEC14-8402-47CB-8145-B9DD9298EF46}" srcOrd="0" destOrd="0" presId="urn:microsoft.com/office/officeart/2005/8/layout/orgChart1"/>
    <dgm:cxn modelId="{999E5940-42B3-4FB0-A977-53669BB97BF7}" type="presParOf" srcId="{16148D27-767E-4961-9BF3-0358220CF818}" destId="{FB79A174-1E85-46B0-B141-4F15ECA0B386}" srcOrd="1" destOrd="0" presId="urn:microsoft.com/office/officeart/2005/8/layout/orgChart1"/>
    <dgm:cxn modelId="{DEC84EF9-72ED-4D2A-839D-EE4B4FF390D3}" type="presParOf" srcId="{470A375B-E0D6-45F6-AF97-0F6A1EE3269C}" destId="{D1E98BFF-60C1-414C-A0B6-7E7024346CC1}" srcOrd="1" destOrd="0" presId="urn:microsoft.com/office/officeart/2005/8/layout/orgChart1"/>
    <dgm:cxn modelId="{A118227C-27A7-4F81-9221-DD04FA5A2AEB}" type="presParOf" srcId="{D1E98BFF-60C1-414C-A0B6-7E7024346CC1}" destId="{6DB962F3-075A-4503-A6C7-B8CE3C67E5D5}" srcOrd="0" destOrd="0" presId="urn:microsoft.com/office/officeart/2005/8/layout/orgChart1"/>
    <dgm:cxn modelId="{C2BD3E57-4AC4-4127-A755-05CF10405FFC}" type="presParOf" srcId="{D1E98BFF-60C1-414C-A0B6-7E7024346CC1}" destId="{7F7B63AD-B930-4220-891E-7EFF013F8420}" srcOrd="1" destOrd="0" presId="urn:microsoft.com/office/officeart/2005/8/layout/orgChart1"/>
    <dgm:cxn modelId="{0236D8D0-790D-4C24-AE85-76DB21A96E36}" type="presParOf" srcId="{7F7B63AD-B930-4220-891E-7EFF013F8420}" destId="{72E2F466-F0E1-43CE-8F29-353BFC1BAA76}" srcOrd="0" destOrd="0" presId="urn:microsoft.com/office/officeart/2005/8/layout/orgChart1"/>
    <dgm:cxn modelId="{CF1B51AB-3EFC-4C1B-9FD9-E3EDF1187B76}" type="presParOf" srcId="{72E2F466-F0E1-43CE-8F29-353BFC1BAA76}" destId="{E7BBEE29-A127-454B-BD64-EBB01C775B7C}" srcOrd="0" destOrd="0" presId="urn:microsoft.com/office/officeart/2005/8/layout/orgChart1"/>
    <dgm:cxn modelId="{4583F9E5-8AA9-46BA-AB93-8605F2F8A7D3}" type="presParOf" srcId="{72E2F466-F0E1-43CE-8F29-353BFC1BAA76}" destId="{5937B210-6EE4-4E35-B859-DCE56E8D038C}" srcOrd="1" destOrd="0" presId="urn:microsoft.com/office/officeart/2005/8/layout/orgChart1"/>
    <dgm:cxn modelId="{A11171E7-8960-4683-AEA1-6F55B442D8AE}" type="presParOf" srcId="{7F7B63AD-B930-4220-891E-7EFF013F8420}" destId="{014F8EED-4549-4C4A-95CC-8660BDB9CA6F}" srcOrd="1" destOrd="0" presId="urn:microsoft.com/office/officeart/2005/8/layout/orgChart1"/>
    <dgm:cxn modelId="{C4241E26-C115-4B90-9B37-15B138B156AD}" type="presParOf" srcId="{014F8EED-4549-4C4A-95CC-8660BDB9CA6F}" destId="{25A285B5-D8CA-4472-B9B2-DCD538D0C31A}" srcOrd="0" destOrd="0" presId="urn:microsoft.com/office/officeart/2005/8/layout/orgChart1"/>
    <dgm:cxn modelId="{00592607-77A4-4679-BE6C-D8069306F85A}" type="presParOf" srcId="{014F8EED-4549-4C4A-95CC-8660BDB9CA6F}" destId="{BDECEFDA-2EDD-4046-9B58-39CF04C2A02C}" srcOrd="1" destOrd="0" presId="urn:microsoft.com/office/officeart/2005/8/layout/orgChart1"/>
    <dgm:cxn modelId="{42A03935-5566-40AA-BA8B-0F2CAE436C3F}" type="presParOf" srcId="{BDECEFDA-2EDD-4046-9B58-39CF04C2A02C}" destId="{8FF4FE40-B4BA-4D76-8DC6-4DB0774CB734}" srcOrd="0" destOrd="0" presId="urn:microsoft.com/office/officeart/2005/8/layout/orgChart1"/>
    <dgm:cxn modelId="{A23312C0-2849-4106-BEC3-CF09FEA1DB1D}" type="presParOf" srcId="{8FF4FE40-B4BA-4D76-8DC6-4DB0774CB734}" destId="{963CFC2E-6365-4073-9660-BCBCD8479B3E}" srcOrd="0" destOrd="0" presId="urn:microsoft.com/office/officeart/2005/8/layout/orgChart1"/>
    <dgm:cxn modelId="{9CBC3AA4-2420-41DF-8F61-8CCCAE3950BE}" type="presParOf" srcId="{8FF4FE40-B4BA-4D76-8DC6-4DB0774CB734}" destId="{F26F62F0-7A4D-46FC-84D4-783CFC971605}" srcOrd="1" destOrd="0" presId="urn:microsoft.com/office/officeart/2005/8/layout/orgChart1"/>
    <dgm:cxn modelId="{B927585B-95A6-4758-87C3-A6E630474AB4}" type="presParOf" srcId="{BDECEFDA-2EDD-4046-9B58-39CF04C2A02C}" destId="{AA3DE4AB-8148-4FC8-BF60-4CB66E870285}" srcOrd="1" destOrd="0" presId="urn:microsoft.com/office/officeart/2005/8/layout/orgChart1"/>
    <dgm:cxn modelId="{A2275EE8-6E37-44C6-9494-A951AD75F54B}" type="presParOf" srcId="{BDECEFDA-2EDD-4046-9B58-39CF04C2A02C}" destId="{1DFB8C82-799F-4101-A9FC-A9F7E4B4CBB8}" srcOrd="2" destOrd="0" presId="urn:microsoft.com/office/officeart/2005/8/layout/orgChart1"/>
    <dgm:cxn modelId="{B1932E2D-6A9B-45D2-BCAF-8494CD2503CF}" type="presParOf" srcId="{7F7B63AD-B930-4220-891E-7EFF013F8420}" destId="{2675429D-BCBF-474E-AA6D-8B43556C760E}" srcOrd="2" destOrd="0" presId="urn:microsoft.com/office/officeart/2005/8/layout/orgChart1"/>
    <dgm:cxn modelId="{D053944D-00FF-4C18-8BA0-19A664C48DD9}" type="presParOf" srcId="{D1E98BFF-60C1-414C-A0B6-7E7024346CC1}" destId="{119D87D6-7127-4F1E-9FB8-6AF9B701E961}" srcOrd="2" destOrd="0" presId="urn:microsoft.com/office/officeart/2005/8/layout/orgChart1"/>
    <dgm:cxn modelId="{7EF5BFA8-2286-4E09-A40A-8976C6289A55}" type="presParOf" srcId="{D1E98BFF-60C1-414C-A0B6-7E7024346CC1}" destId="{4275B5DB-B90D-4F88-B85C-65AFA73DE13E}" srcOrd="3" destOrd="0" presId="urn:microsoft.com/office/officeart/2005/8/layout/orgChart1"/>
    <dgm:cxn modelId="{F371A74C-F267-4A87-AEED-0FE60CC08C8A}" type="presParOf" srcId="{4275B5DB-B90D-4F88-B85C-65AFA73DE13E}" destId="{297699B4-CBB7-4A33-9B58-92C4896D6ACB}" srcOrd="0" destOrd="0" presId="urn:microsoft.com/office/officeart/2005/8/layout/orgChart1"/>
    <dgm:cxn modelId="{5845DB51-33AA-4720-AAF1-349990EDF94C}" type="presParOf" srcId="{297699B4-CBB7-4A33-9B58-92C4896D6ACB}" destId="{68FFBD8D-39EE-482C-B637-743B6A4BA061}" srcOrd="0" destOrd="0" presId="urn:microsoft.com/office/officeart/2005/8/layout/orgChart1"/>
    <dgm:cxn modelId="{B19A6AC4-7B8E-451A-AC98-CFCDB511C4E8}" type="presParOf" srcId="{297699B4-CBB7-4A33-9B58-92C4896D6ACB}" destId="{1970A578-E117-4279-BF48-B857ECFB3DFF}" srcOrd="1" destOrd="0" presId="urn:microsoft.com/office/officeart/2005/8/layout/orgChart1"/>
    <dgm:cxn modelId="{97099F20-423E-45D9-991F-EFE87ADEA720}" type="presParOf" srcId="{4275B5DB-B90D-4F88-B85C-65AFA73DE13E}" destId="{4261DB26-AEF7-4548-9CFD-5E951556F9AE}" srcOrd="1" destOrd="0" presId="urn:microsoft.com/office/officeart/2005/8/layout/orgChart1"/>
    <dgm:cxn modelId="{650E6B74-85CB-4451-BD53-B92043853DDC}" type="presParOf" srcId="{4261DB26-AEF7-4548-9CFD-5E951556F9AE}" destId="{C05A28C1-48D8-4001-A416-40625A2FB403}" srcOrd="0" destOrd="0" presId="urn:microsoft.com/office/officeart/2005/8/layout/orgChart1"/>
    <dgm:cxn modelId="{EE142DD1-AFEB-4026-86DF-E09CC90ED89A}" type="presParOf" srcId="{4261DB26-AEF7-4548-9CFD-5E951556F9AE}" destId="{B5624371-C5C6-4402-9818-5F99E9A2EBA0}" srcOrd="1" destOrd="0" presId="urn:microsoft.com/office/officeart/2005/8/layout/orgChart1"/>
    <dgm:cxn modelId="{A80F7477-233B-4AF6-974F-E8CEF8864D90}" type="presParOf" srcId="{B5624371-C5C6-4402-9818-5F99E9A2EBA0}" destId="{D0D3844D-82BB-4D9D-BBAD-2430B4665ECD}" srcOrd="0" destOrd="0" presId="urn:microsoft.com/office/officeart/2005/8/layout/orgChart1"/>
    <dgm:cxn modelId="{6AD354B9-788A-4E18-B9AA-86B36993AFD2}" type="presParOf" srcId="{D0D3844D-82BB-4D9D-BBAD-2430B4665ECD}" destId="{F9ED2E2F-9758-43B0-A784-9889F465BFD5}" srcOrd="0" destOrd="0" presId="urn:microsoft.com/office/officeart/2005/8/layout/orgChart1"/>
    <dgm:cxn modelId="{7206CD08-072E-4DDF-80E3-7D397DEBA96E}" type="presParOf" srcId="{D0D3844D-82BB-4D9D-BBAD-2430B4665ECD}" destId="{FB3544F9-E3A1-41A0-89E2-DE9C8170D303}" srcOrd="1" destOrd="0" presId="urn:microsoft.com/office/officeart/2005/8/layout/orgChart1"/>
    <dgm:cxn modelId="{DBF91ED2-C2F5-4B65-9604-0C0E3D12F9BD}" type="presParOf" srcId="{B5624371-C5C6-4402-9818-5F99E9A2EBA0}" destId="{CE4F3DE5-3577-4C51-AED9-E983194D0D49}" srcOrd="1" destOrd="0" presId="urn:microsoft.com/office/officeart/2005/8/layout/orgChart1"/>
    <dgm:cxn modelId="{D32BA711-3D86-47D4-BF2E-AD257964D926}" type="presParOf" srcId="{CE4F3DE5-3577-4C51-AED9-E983194D0D49}" destId="{1DAFD77B-4833-4CB1-BFF1-FCE33D6C75B6}" srcOrd="0" destOrd="0" presId="urn:microsoft.com/office/officeart/2005/8/layout/orgChart1"/>
    <dgm:cxn modelId="{27E079B2-FA92-4F99-A14D-B901AAAAEB8C}" type="presParOf" srcId="{CE4F3DE5-3577-4C51-AED9-E983194D0D49}" destId="{AADEAEBA-7C40-4488-A6B7-B59618A6205B}" srcOrd="1" destOrd="0" presId="urn:microsoft.com/office/officeart/2005/8/layout/orgChart1"/>
    <dgm:cxn modelId="{91998D91-EE23-4C9D-87A9-A754AB140116}" type="presParOf" srcId="{AADEAEBA-7C40-4488-A6B7-B59618A6205B}" destId="{51F00601-8DF0-4F61-8211-41D457B49CB0}" srcOrd="0" destOrd="0" presId="urn:microsoft.com/office/officeart/2005/8/layout/orgChart1"/>
    <dgm:cxn modelId="{78413725-E8B2-4532-9E97-F3ECE9AB98A9}" type="presParOf" srcId="{51F00601-8DF0-4F61-8211-41D457B49CB0}" destId="{63F16A9B-7771-41FC-BF1F-117071CBD4DA}" srcOrd="0" destOrd="0" presId="urn:microsoft.com/office/officeart/2005/8/layout/orgChart1"/>
    <dgm:cxn modelId="{BEEFA297-0C11-4011-B032-568CDAD6241A}" type="presParOf" srcId="{51F00601-8DF0-4F61-8211-41D457B49CB0}" destId="{C54D66E0-4A81-4CEC-B02F-45D851B87079}" srcOrd="1" destOrd="0" presId="urn:microsoft.com/office/officeart/2005/8/layout/orgChart1"/>
    <dgm:cxn modelId="{D28D47F8-51C9-46A7-AC34-0A407238E775}" type="presParOf" srcId="{AADEAEBA-7C40-4488-A6B7-B59618A6205B}" destId="{C5663887-2445-4B75-B7BF-7EB2488D12E2}" srcOrd="1" destOrd="0" presId="urn:microsoft.com/office/officeart/2005/8/layout/orgChart1"/>
    <dgm:cxn modelId="{B04EAEEA-8BDD-4A7C-AD04-6D5FFA098E23}" type="presParOf" srcId="{C5663887-2445-4B75-B7BF-7EB2488D12E2}" destId="{0CF48D23-7720-47C0-87E3-5419C15E706E}" srcOrd="0" destOrd="0" presId="urn:microsoft.com/office/officeart/2005/8/layout/orgChart1"/>
    <dgm:cxn modelId="{E2FCE4FB-6B67-4BF4-96F6-E2E182DF7460}" type="presParOf" srcId="{C5663887-2445-4B75-B7BF-7EB2488D12E2}" destId="{D9C7F67F-6E84-44B9-9237-B365D8F1E109}" srcOrd="1" destOrd="0" presId="urn:microsoft.com/office/officeart/2005/8/layout/orgChart1"/>
    <dgm:cxn modelId="{B3D20DAE-B4B2-4EB5-A175-39BD6D92AC95}" type="presParOf" srcId="{D9C7F67F-6E84-44B9-9237-B365D8F1E109}" destId="{A3DAC871-7F21-45F2-9413-F3B14DFAB3C2}" srcOrd="0" destOrd="0" presId="urn:microsoft.com/office/officeart/2005/8/layout/orgChart1"/>
    <dgm:cxn modelId="{8886BBB2-5A60-4999-B015-BD684C37443F}" type="presParOf" srcId="{A3DAC871-7F21-45F2-9413-F3B14DFAB3C2}" destId="{22152FD0-1DE4-404A-8696-7E8972A62A85}" srcOrd="0" destOrd="0" presId="urn:microsoft.com/office/officeart/2005/8/layout/orgChart1"/>
    <dgm:cxn modelId="{CD1AB0B2-9ABE-48F2-A88B-BF6846FD8355}" type="presParOf" srcId="{A3DAC871-7F21-45F2-9413-F3B14DFAB3C2}" destId="{862402C7-CAC8-4B02-93BC-C210AABADF65}" srcOrd="1" destOrd="0" presId="urn:microsoft.com/office/officeart/2005/8/layout/orgChart1"/>
    <dgm:cxn modelId="{78B8750A-1CB3-4F15-B104-FAD97AA6BE0A}" type="presParOf" srcId="{D9C7F67F-6E84-44B9-9237-B365D8F1E109}" destId="{B58C06A9-49AB-453E-B036-148A0233A366}" srcOrd="1" destOrd="0" presId="urn:microsoft.com/office/officeart/2005/8/layout/orgChart1"/>
    <dgm:cxn modelId="{028C0A14-8395-4741-BC08-15B3352F5E26}" type="presParOf" srcId="{D9C7F67F-6E84-44B9-9237-B365D8F1E109}" destId="{EA2B0868-8A9F-412B-BFF8-FC1706019A20}" srcOrd="2" destOrd="0" presId="urn:microsoft.com/office/officeart/2005/8/layout/orgChart1"/>
    <dgm:cxn modelId="{9F3FA5A2-97D8-4EC5-90CA-56C78C10E3DC}" type="presParOf" srcId="{AADEAEBA-7C40-4488-A6B7-B59618A6205B}" destId="{BBBB9E5F-B87E-4AB2-AAC2-843342E88458}" srcOrd="2" destOrd="0" presId="urn:microsoft.com/office/officeart/2005/8/layout/orgChart1"/>
    <dgm:cxn modelId="{3D5D9690-E09F-48EE-A3E6-984B388FFA11}" type="presParOf" srcId="{B5624371-C5C6-4402-9818-5F99E9A2EBA0}" destId="{A690BC0E-64BC-4BC7-BD3C-16141F25171B}" srcOrd="2" destOrd="0" presId="urn:microsoft.com/office/officeart/2005/8/layout/orgChart1"/>
    <dgm:cxn modelId="{A6DE0F5D-23C3-40B6-91CB-FD7E9BB24FAA}" type="presParOf" srcId="{4275B5DB-B90D-4F88-B85C-65AFA73DE13E}" destId="{BF08066A-B0E0-4A39-8224-4648992A2BEC}" srcOrd="2" destOrd="0" presId="urn:microsoft.com/office/officeart/2005/8/layout/orgChart1"/>
    <dgm:cxn modelId="{FD72D71A-A989-4037-BE2F-D561F47CDCAB}" type="presParOf" srcId="{D1E98BFF-60C1-414C-A0B6-7E7024346CC1}" destId="{921B1949-8BD0-4EF4-9738-39EA53C2F6D9}" srcOrd="4" destOrd="0" presId="urn:microsoft.com/office/officeart/2005/8/layout/orgChart1"/>
    <dgm:cxn modelId="{D40B3CE4-B202-4FDA-9AAB-C5468FFCC4E6}" type="presParOf" srcId="{D1E98BFF-60C1-414C-A0B6-7E7024346CC1}" destId="{03FE57EA-53BE-41C2-8CD3-6A893B1E0EE0}" srcOrd="5" destOrd="0" presId="urn:microsoft.com/office/officeart/2005/8/layout/orgChart1"/>
    <dgm:cxn modelId="{65D92704-E8A0-4DDF-A511-10C898A2F719}" type="presParOf" srcId="{03FE57EA-53BE-41C2-8CD3-6A893B1E0EE0}" destId="{CBD31BE2-D756-4BAA-968C-FB2D72F4B7DE}" srcOrd="0" destOrd="0" presId="urn:microsoft.com/office/officeart/2005/8/layout/orgChart1"/>
    <dgm:cxn modelId="{54967BC8-17B8-4285-BCAE-D7E5D807D409}" type="presParOf" srcId="{CBD31BE2-D756-4BAA-968C-FB2D72F4B7DE}" destId="{E793FF27-F6F4-4908-AAAA-EE8961557A74}" srcOrd="0" destOrd="0" presId="urn:microsoft.com/office/officeart/2005/8/layout/orgChart1"/>
    <dgm:cxn modelId="{BEED989B-A9F1-48A9-BB6D-9602D3FC79DD}" type="presParOf" srcId="{CBD31BE2-D756-4BAA-968C-FB2D72F4B7DE}" destId="{176ECF1B-EFBD-428C-97E7-9C44FCD09053}" srcOrd="1" destOrd="0" presId="urn:microsoft.com/office/officeart/2005/8/layout/orgChart1"/>
    <dgm:cxn modelId="{08B67FFA-E381-4E3D-865B-3E2C2E6E5DB1}" type="presParOf" srcId="{03FE57EA-53BE-41C2-8CD3-6A893B1E0EE0}" destId="{FD13DB7E-B823-461E-A271-69A88E7128C2}" srcOrd="1" destOrd="0" presId="urn:microsoft.com/office/officeart/2005/8/layout/orgChart1"/>
    <dgm:cxn modelId="{38A3D0B4-1915-4265-BE95-2097F0DCD4E7}" type="presParOf" srcId="{FD13DB7E-B823-461E-A271-69A88E7128C2}" destId="{44D076E7-62E3-48CD-8FCA-F9DFD2848EEA}" srcOrd="0" destOrd="0" presId="urn:microsoft.com/office/officeart/2005/8/layout/orgChart1"/>
    <dgm:cxn modelId="{C334C98F-00DD-44F8-9921-92AAE4A03CD5}" type="presParOf" srcId="{FD13DB7E-B823-461E-A271-69A88E7128C2}" destId="{4E6ACFDA-B2B4-4F59-A476-CCF024F4DAEC}" srcOrd="1" destOrd="0" presId="urn:microsoft.com/office/officeart/2005/8/layout/orgChart1"/>
    <dgm:cxn modelId="{575E3C91-3167-4897-BFF4-3BCDE667F793}" type="presParOf" srcId="{4E6ACFDA-B2B4-4F59-A476-CCF024F4DAEC}" destId="{EDFA33B9-2C8D-42B9-AC32-C9289BE75DBB}" srcOrd="0" destOrd="0" presId="urn:microsoft.com/office/officeart/2005/8/layout/orgChart1"/>
    <dgm:cxn modelId="{F705A990-F353-49B1-BA33-1A69D027E0B1}" type="presParOf" srcId="{EDFA33B9-2C8D-42B9-AC32-C9289BE75DBB}" destId="{649D70C7-F396-4870-A057-9F8DBCDA9F1D}" srcOrd="0" destOrd="0" presId="urn:microsoft.com/office/officeart/2005/8/layout/orgChart1"/>
    <dgm:cxn modelId="{3CDBCA0C-18D6-477F-A49C-2A655C9C9B52}" type="presParOf" srcId="{EDFA33B9-2C8D-42B9-AC32-C9289BE75DBB}" destId="{FAC2B500-5498-4870-A42A-A3D527C1A67B}" srcOrd="1" destOrd="0" presId="urn:microsoft.com/office/officeart/2005/8/layout/orgChart1"/>
    <dgm:cxn modelId="{E1CFAD4A-ADED-432E-8676-ABF411149BC3}" type="presParOf" srcId="{4E6ACFDA-B2B4-4F59-A476-CCF024F4DAEC}" destId="{A395F1CE-CB67-4893-841C-4A380BD11C88}" srcOrd="1" destOrd="0" presId="urn:microsoft.com/office/officeart/2005/8/layout/orgChart1"/>
    <dgm:cxn modelId="{BA46BB30-92A1-4F08-9FBE-37A3154E599D}" type="presParOf" srcId="{4E6ACFDA-B2B4-4F59-A476-CCF024F4DAEC}" destId="{44153DFF-057B-4A53-B4CB-566F71A13BDF}" srcOrd="2" destOrd="0" presId="urn:microsoft.com/office/officeart/2005/8/layout/orgChart1"/>
    <dgm:cxn modelId="{D08C3111-D683-4131-B3B6-C1DA4151425E}" type="presParOf" srcId="{FD13DB7E-B823-461E-A271-69A88E7128C2}" destId="{BC92F44D-D5D0-43EC-B3BB-35337A5F4FD7}" srcOrd="2" destOrd="0" presId="urn:microsoft.com/office/officeart/2005/8/layout/orgChart1"/>
    <dgm:cxn modelId="{2C8D0AB2-DD3F-4CCA-B72C-7C80810D62CF}" type="presParOf" srcId="{FD13DB7E-B823-461E-A271-69A88E7128C2}" destId="{10517CAC-F0EF-4985-BA9E-F823E9FE8D14}" srcOrd="3" destOrd="0" presId="urn:microsoft.com/office/officeart/2005/8/layout/orgChart1"/>
    <dgm:cxn modelId="{F80EDAE1-8F30-4F8A-88F2-B91C6C40BBA2}" type="presParOf" srcId="{10517CAC-F0EF-4985-BA9E-F823E9FE8D14}" destId="{E8474C24-C49F-4927-B5D9-4098A754D96E}" srcOrd="0" destOrd="0" presId="urn:microsoft.com/office/officeart/2005/8/layout/orgChart1"/>
    <dgm:cxn modelId="{4221F4FF-51A7-4156-9448-3C63AD954D31}" type="presParOf" srcId="{E8474C24-C49F-4927-B5D9-4098A754D96E}" destId="{F8881BB5-C13B-4E95-BD93-019E36A17021}" srcOrd="0" destOrd="0" presId="urn:microsoft.com/office/officeart/2005/8/layout/orgChart1"/>
    <dgm:cxn modelId="{5AAA15AF-7DBB-4BAC-80E1-AF641A4D8BEA}" type="presParOf" srcId="{E8474C24-C49F-4927-B5D9-4098A754D96E}" destId="{AE72AAB4-79C9-4330-8337-611A6684EA3A}" srcOrd="1" destOrd="0" presId="urn:microsoft.com/office/officeart/2005/8/layout/orgChart1"/>
    <dgm:cxn modelId="{63B01A1A-5DED-483A-BB87-C2E564CC7FCC}" type="presParOf" srcId="{10517CAC-F0EF-4985-BA9E-F823E9FE8D14}" destId="{5C27F2A4-219B-4005-8A1D-443B2AECC644}" srcOrd="1" destOrd="0" presId="urn:microsoft.com/office/officeart/2005/8/layout/orgChart1"/>
    <dgm:cxn modelId="{E574EA46-9B6D-46AC-AC08-679418B8CB87}" type="presParOf" srcId="{10517CAC-F0EF-4985-BA9E-F823E9FE8D14}" destId="{634B05EA-D612-4B39-9C9B-D17C59337968}" srcOrd="2" destOrd="0" presId="urn:microsoft.com/office/officeart/2005/8/layout/orgChart1"/>
    <dgm:cxn modelId="{58593410-E584-441E-BB32-D7564D2E7803}" type="presParOf" srcId="{FD13DB7E-B823-461E-A271-69A88E7128C2}" destId="{92E1A5F3-F136-4DA6-9F5B-CAD7B204DFC8}" srcOrd="4" destOrd="0" presId="urn:microsoft.com/office/officeart/2005/8/layout/orgChart1"/>
    <dgm:cxn modelId="{118DE6B6-70EA-43E6-947A-D5E6AC3238C1}" type="presParOf" srcId="{FD13DB7E-B823-461E-A271-69A88E7128C2}" destId="{4C79E908-1F9C-493E-AC02-ADE0B3CC79D2}" srcOrd="5" destOrd="0" presId="urn:microsoft.com/office/officeart/2005/8/layout/orgChart1"/>
    <dgm:cxn modelId="{DD670DB1-D7CA-488F-AE7C-AB86431F30B8}" type="presParOf" srcId="{4C79E908-1F9C-493E-AC02-ADE0B3CC79D2}" destId="{ECFCCBB5-7CB9-4A81-8819-8F2569F10886}" srcOrd="0" destOrd="0" presId="urn:microsoft.com/office/officeart/2005/8/layout/orgChart1"/>
    <dgm:cxn modelId="{F47383B5-5833-4BF7-B8D4-170D5A9550EE}" type="presParOf" srcId="{ECFCCBB5-7CB9-4A81-8819-8F2569F10886}" destId="{0AF420BB-551C-42DD-AFBF-5A8C86DDD1AD}" srcOrd="0" destOrd="0" presId="urn:microsoft.com/office/officeart/2005/8/layout/orgChart1"/>
    <dgm:cxn modelId="{DA277407-0626-4736-B09F-102CB9FCEEC6}" type="presParOf" srcId="{ECFCCBB5-7CB9-4A81-8819-8F2569F10886}" destId="{108BD87F-C021-4203-8979-FB5331EBAA28}" srcOrd="1" destOrd="0" presId="urn:microsoft.com/office/officeart/2005/8/layout/orgChart1"/>
    <dgm:cxn modelId="{E8086034-D84A-4868-9A59-682738B64284}" type="presParOf" srcId="{4C79E908-1F9C-493E-AC02-ADE0B3CC79D2}" destId="{0DC88F43-9BFC-4D8C-9542-A48E78EF7DF2}" srcOrd="1" destOrd="0" presId="urn:microsoft.com/office/officeart/2005/8/layout/orgChart1"/>
    <dgm:cxn modelId="{8873D028-BCB1-42C9-BFA2-57821FE493BF}" type="presParOf" srcId="{4C79E908-1F9C-493E-AC02-ADE0B3CC79D2}" destId="{F996CB78-DE99-4D28-A59F-B930B5D00BAF}" srcOrd="2" destOrd="0" presId="urn:microsoft.com/office/officeart/2005/8/layout/orgChart1"/>
    <dgm:cxn modelId="{C33D7227-DBA1-43AE-8909-02DC3EABDD8E}" type="presParOf" srcId="{FD13DB7E-B823-461E-A271-69A88E7128C2}" destId="{01307C12-35C6-4D01-9B41-ADF0779CE3EE}" srcOrd="6" destOrd="0" presId="urn:microsoft.com/office/officeart/2005/8/layout/orgChart1"/>
    <dgm:cxn modelId="{78F555BC-F5AD-4B61-B251-A2B21D7FDCD9}" type="presParOf" srcId="{FD13DB7E-B823-461E-A271-69A88E7128C2}" destId="{75FBFD52-D58D-4C2A-A5AD-1CD46483CB43}" srcOrd="7" destOrd="0" presId="urn:microsoft.com/office/officeart/2005/8/layout/orgChart1"/>
    <dgm:cxn modelId="{644C27AA-1443-4B6D-B549-DCFAD4F43E5A}" type="presParOf" srcId="{75FBFD52-D58D-4C2A-A5AD-1CD46483CB43}" destId="{CC6CC755-2289-4649-8F76-74245A318B59}" srcOrd="0" destOrd="0" presId="urn:microsoft.com/office/officeart/2005/8/layout/orgChart1"/>
    <dgm:cxn modelId="{996EBBB1-30B1-4FFB-81F0-177626BCE736}" type="presParOf" srcId="{CC6CC755-2289-4649-8F76-74245A318B59}" destId="{19BE852D-B30F-428E-9BF2-0480545BA5A7}" srcOrd="0" destOrd="0" presId="urn:microsoft.com/office/officeart/2005/8/layout/orgChart1"/>
    <dgm:cxn modelId="{02DA2C5A-3F55-4DF1-8AF3-0AC904050C11}" type="presParOf" srcId="{CC6CC755-2289-4649-8F76-74245A318B59}" destId="{FD0105D9-F138-4CAA-A6C9-1EA83C301007}" srcOrd="1" destOrd="0" presId="urn:microsoft.com/office/officeart/2005/8/layout/orgChart1"/>
    <dgm:cxn modelId="{467A517E-F13E-4834-8444-477AB436CD1B}" type="presParOf" srcId="{75FBFD52-D58D-4C2A-A5AD-1CD46483CB43}" destId="{AEEEF438-B9B3-4F8E-AE33-9E8DB2EC8EA5}" srcOrd="1" destOrd="0" presId="urn:microsoft.com/office/officeart/2005/8/layout/orgChart1"/>
    <dgm:cxn modelId="{EA63D9B0-17E1-4873-B4F0-AB82B7AD6D36}" type="presParOf" srcId="{75FBFD52-D58D-4C2A-A5AD-1CD46483CB43}" destId="{7EF2198F-FCFC-41DE-A4C9-BA6ED6578AFA}" srcOrd="2" destOrd="0" presId="urn:microsoft.com/office/officeart/2005/8/layout/orgChart1"/>
    <dgm:cxn modelId="{DA188637-ADE1-46E0-A7A5-81458D6B3489}" type="presParOf" srcId="{03FE57EA-53BE-41C2-8CD3-6A893B1E0EE0}" destId="{5B832276-317A-431C-B652-ABB503DE6767}" srcOrd="2" destOrd="0" presId="urn:microsoft.com/office/officeart/2005/8/layout/orgChart1"/>
    <dgm:cxn modelId="{36E7B13F-FE80-499E-A914-B9AD6F9B9A33}" type="presParOf" srcId="{D1E98BFF-60C1-414C-A0B6-7E7024346CC1}" destId="{3D8119DB-7161-4139-AB72-CE18CFBA135C}" srcOrd="6" destOrd="0" presId="urn:microsoft.com/office/officeart/2005/8/layout/orgChart1"/>
    <dgm:cxn modelId="{4224E7E7-E693-4293-B6E2-81A71E8F02DF}" type="presParOf" srcId="{D1E98BFF-60C1-414C-A0B6-7E7024346CC1}" destId="{03BE4FBB-27B6-4E4F-A55F-E1F207C4570A}" srcOrd="7" destOrd="0" presId="urn:microsoft.com/office/officeart/2005/8/layout/orgChart1"/>
    <dgm:cxn modelId="{FF763C0E-6A40-4E29-9A0D-2C4A996329DF}" type="presParOf" srcId="{03BE4FBB-27B6-4E4F-A55F-E1F207C4570A}" destId="{D30AE91C-B688-4968-AA45-E8C70AB20A9B}" srcOrd="0" destOrd="0" presId="urn:microsoft.com/office/officeart/2005/8/layout/orgChart1"/>
    <dgm:cxn modelId="{3FDCF2F0-9319-4015-86DF-217F082B274D}" type="presParOf" srcId="{D30AE91C-B688-4968-AA45-E8C70AB20A9B}" destId="{E79CAE15-C1A9-42EF-A73C-9DBC81795FAB}" srcOrd="0" destOrd="0" presId="urn:microsoft.com/office/officeart/2005/8/layout/orgChart1"/>
    <dgm:cxn modelId="{9FA3F66E-624B-4E57-8B39-1EC11D30483D}" type="presParOf" srcId="{D30AE91C-B688-4968-AA45-E8C70AB20A9B}" destId="{BC0D5D3C-498D-49B0-BE10-E532AC437395}" srcOrd="1" destOrd="0" presId="urn:microsoft.com/office/officeart/2005/8/layout/orgChart1"/>
    <dgm:cxn modelId="{492CD940-4377-42A7-991F-D791F9ABEF7D}" type="presParOf" srcId="{03BE4FBB-27B6-4E4F-A55F-E1F207C4570A}" destId="{30852D77-40F6-4FEC-8C3C-79C2BCFAADE7}" srcOrd="1" destOrd="0" presId="urn:microsoft.com/office/officeart/2005/8/layout/orgChart1"/>
    <dgm:cxn modelId="{DE50F17A-D308-42A7-AF7B-DD7652490AB1}" type="presParOf" srcId="{30852D77-40F6-4FEC-8C3C-79C2BCFAADE7}" destId="{F2314F81-77D0-44D6-9D30-3BC96C7E5E58}" srcOrd="0" destOrd="0" presId="urn:microsoft.com/office/officeart/2005/8/layout/orgChart1"/>
    <dgm:cxn modelId="{4B8EC929-6A7A-4176-B5A4-B8A7261DF4D5}" type="presParOf" srcId="{30852D77-40F6-4FEC-8C3C-79C2BCFAADE7}" destId="{C82BB8FB-DEDD-487E-ABF8-8DEF09089113}" srcOrd="1" destOrd="0" presId="urn:microsoft.com/office/officeart/2005/8/layout/orgChart1"/>
    <dgm:cxn modelId="{CF20CC92-DDDB-4709-8EB4-37A5307EBE82}" type="presParOf" srcId="{C82BB8FB-DEDD-487E-ABF8-8DEF09089113}" destId="{18EFF7CF-5AC7-4889-B866-FACDA3D5B57F}" srcOrd="0" destOrd="0" presId="urn:microsoft.com/office/officeart/2005/8/layout/orgChart1"/>
    <dgm:cxn modelId="{3077A813-23E4-4AAE-BC0E-43F4B351E51B}" type="presParOf" srcId="{18EFF7CF-5AC7-4889-B866-FACDA3D5B57F}" destId="{7394419D-4348-4E8E-85C9-72009D5E8AFC}" srcOrd="0" destOrd="0" presId="urn:microsoft.com/office/officeart/2005/8/layout/orgChart1"/>
    <dgm:cxn modelId="{7E6DA7DB-6708-41AE-9476-4F996952EB7F}" type="presParOf" srcId="{18EFF7CF-5AC7-4889-B866-FACDA3D5B57F}" destId="{BCF6D53D-0F91-42B7-93E9-9C76D65760BB}" srcOrd="1" destOrd="0" presId="urn:microsoft.com/office/officeart/2005/8/layout/orgChart1"/>
    <dgm:cxn modelId="{8268D83E-5AF6-4D0F-831D-307D42E3725C}" type="presParOf" srcId="{C82BB8FB-DEDD-487E-ABF8-8DEF09089113}" destId="{F9F794AB-73D1-4259-A333-545D10FEE0C6}" srcOrd="1" destOrd="0" presId="urn:microsoft.com/office/officeart/2005/8/layout/orgChart1"/>
    <dgm:cxn modelId="{3993C621-E973-443C-95C6-A2CB990EA480}" type="presParOf" srcId="{F9F794AB-73D1-4259-A333-545D10FEE0C6}" destId="{3B5C7206-A6C8-483F-B83C-0FB0D5870342}" srcOrd="0" destOrd="0" presId="urn:microsoft.com/office/officeart/2005/8/layout/orgChart1"/>
    <dgm:cxn modelId="{47081285-5FB5-46E6-A6E3-555BF25CC271}" type="presParOf" srcId="{F9F794AB-73D1-4259-A333-545D10FEE0C6}" destId="{02BC50F0-8C36-45C7-88F2-AA36C06946A7}" srcOrd="1" destOrd="0" presId="urn:microsoft.com/office/officeart/2005/8/layout/orgChart1"/>
    <dgm:cxn modelId="{E34BED49-6A4F-40F3-9F9C-EC9C5220D1F1}" type="presParOf" srcId="{02BC50F0-8C36-45C7-88F2-AA36C06946A7}" destId="{8A06A15F-9E65-4D62-BE7A-533C625F90BF}" srcOrd="0" destOrd="0" presId="urn:microsoft.com/office/officeart/2005/8/layout/orgChart1"/>
    <dgm:cxn modelId="{FBD8FF62-D451-48D3-919E-D7C389F28C65}" type="presParOf" srcId="{8A06A15F-9E65-4D62-BE7A-533C625F90BF}" destId="{2D3A04DE-CE80-4FA3-AB3B-F4E2966E9C31}" srcOrd="0" destOrd="0" presId="urn:microsoft.com/office/officeart/2005/8/layout/orgChart1"/>
    <dgm:cxn modelId="{225968D1-EE26-4093-8702-BA7A15AFA098}" type="presParOf" srcId="{8A06A15F-9E65-4D62-BE7A-533C625F90BF}" destId="{0C92A2CB-B400-4C3B-83D1-7B86F31561F2}" srcOrd="1" destOrd="0" presId="urn:microsoft.com/office/officeart/2005/8/layout/orgChart1"/>
    <dgm:cxn modelId="{0D03D2AD-7FC2-4695-A2DB-37F4D6EAE07B}" type="presParOf" srcId="{02BC50F0-8C36-45C7-88F2-AA36C06946A7}" destId="{2F909AB6-0437-4CA4-820B-A306A41B58D2}" srcOrd="1" destOrd="0" presId="urn:microsoft.com/office/officeart/2005/8/layout/orgChart1"/>
    <dgm:cxn modelId="{072C57A4-17AC-4B66-A4BA-8C0C95D36EBB}" type="presParOf" srcId="{02BC50F0-8C36-45C7-88F2-AA36C06946A7}" destId="{0E5A1E95-4AE5-4BEA-BDBB-7EE3C09254AB}" srcOrd="2" destOrd="0" presId="urn:microsoft.com/office/officeart/2005/8/layout/orgChart1"/>
    <dgm:cxn modelId="{EBCCA9AD-425C-4AA3-BE12-8F2F6790B629}" type="presParOf" srcId="{C82BB8FB-DEDD-487E-ABF8-8DEF09089113}" destId="{267ED09A-3154-4D69-9ED7-879DC249010C}" srcOrd="2" destOrd="0" presId="urn:microsoft.com/office/officeart/2005/8/layout/orgChart1"/>
    <dgm:cxn modelId="{056EB871-6539-4BA0-B985-C96C05E187D0}" type="presParOf" srcId="{30852D77-40F6-4FEC-8C3C-79C2BCFAADE7}" destId="{0C49768D-97FA-4AE8-9421-240C70A6871E}" srcOrd="2" destOrd="0" presId="urn:microsoft.com/office/officeart/2005/8/layout/orgChart1"/>
    <dgm:cxn modelId="{36FEC2E8-1BCA-478D-A29B-A2A08092BE03}" type="presParOf" srcId="{30852D77-40F6-4FEC-8C3C-79C2BCFAADE7}" destId="{E1A7C402-8FD6-412E-BDFC-F05CEEB4C403}" srcOrd="3" destOrd="0" presId="urn:microsoft.com/office/officeart/2005/8/layout/orgChart1"/>
    <dgm:cxn modelId="{55C840CF-9364-45CB-858E-630BCA54CF97}" type="presParOf" srcId="{E1A7C402-8FD6-412E-BDFC-F05CEEB4C403}" destId="{AEEB36E2-8D79-49F1-8E53-6BD16564798F}" srcOrd="0" destOrd="0" presId="urn:microsoft.com/office/officeart/2005/8/layout/orgChart1"/>
    <dgm:cxn modelId="{73BDA1CD-4F42-4953-B89A-73899A0AEB44}" type="presParOf" srcId="{AEEB36E2-8D79-49F1-8E53-6BD16564798F}" destId="{781BAAD9-E76F-4D27-90BB-1E7443C38E83}" srcOrd="0" destOrd="0" presId="urn:microsoft.com/office/officeart/2005/8/layout/orgChart1"/>
    <dgm:cxn modelId="{50603070-8242-44D7-8B9E-6BE949518A25}" type="presParOf" srcId="{AEEB36E2-8D79-49F1-8E53-6BD16564798F}" destId="{CA6FC921-9F9D-41D2-93FA-788DF62B421C}" srcOrd="1" destOrd="0" presId="urn:microsoft.com/office/officeart/2005/8/layout/orgChart1"/>
    <dgm:cxn modelId="{465CAB50-06F4-407F-996B-C22CE8D83AC7}" type="presParOf" srcId="{E1A7C402-8FD6-412E-BDFC-F05CEEB4C403}" destId="{C0016CA7-50E4-4A30-9C78-31FB3F2D5ABA}" srcOrd="1" destOrd="0" presId="urn:microsoft.com/office/officeart/2005/8/layout/orgChart1"/>
    <dgm:cxn modelId="{AEDA58B3-93E9-4A7D-A3DC-13DDF6E2065D}" type="presParOf" srcId="{C0016CA7-50E4-4A30-9C78-31FB3F2D5ABA}" destId="{919857D8-007A-4B66-B5E0-362C5BB664AD}" srcOrd="0" destOrd="0" presId="urn:microsoft.com/office/officeart/2005/8/layout/orgChart1"/>
    <dgm:cxn modelId="{3F4A9416-773C-427F-96A1-ADF767EAD201}" type="presParOf" srcId="{C0016CA7-50E4-4A30-9C78-31FB3F2D5ABA}" destId="{85E7C654-E82C-449C-85CA-58251351E95A}" srcOrd="1" destOrd="0" presId="urn:microsoft.com/office/officeart/2005/8/layout/orgChart1"/>
    <dgm:cxn modelId="{508070C2-654C-400A-B006-08DE07AD9DEC}" type="presParOf" srcId="{85E7C654-E82C-449C-85CA-58251351E95A}" destId="{B7965922-333A-4A91-B360-3E0809192DE1}" srcOrd="0" destOrd="0" presId="urn:microsoft.com/office/officeart/2005/8/layout/orgChart1"/>
    <dgm:cxn modelId="{4141427B-517D-440D-B47C-03789C39B9FD}" type="presParOf" srcId="{B7965922-333A-4A91-B360-3E0809192DE1}" destId="{83916DAC-FB9B-4AE8-94D9-26F85CAC0E59}" srcOrd="0" destOrd="0" presId="urn:microsoft.com/office/officeart/2005/8/layout/orgChart1"/>
    <dgm:cxn modelId="{601F05EC-E774-4729-9D21-36CB0717FDE8}" type="presParOf" srcId="{B7965922-333A-4A91-B360-3E0809192DE1}" destId="{AE01CB3A-2046-4A1A-9D95-273A254AC4DD}" srcOrd="1" destOrd="0" presId="urn:microsoft.com/office/officeart/2005/8/layout/orgChart1"/>
    <dgm:cxn modelId="{367A328B-1C41-45E2-AFBE-AFBCAC6BEB1D}" type="presParOf" srcId="{85E7C654-E82C-449C-85CA-58251351E95A}" destId="{73EC7EA5-BDE2-4C57-9C53-FD135316D830}" srcOrd="1" destOrd="0" presId="urn:microsoft.com/office/officeart/2005/8/layout/orgChart1"/>
    <dgm:cxn modelId="{4F21E1D8-F215-4C8D-B9A6-CD91EC4E1DF0}" type="presParOf" srcId="{85E7C654-E82C-449C-85CA-58251351E95A}" destId="{D4623C6A-1625-4876-A468-B3D97016E8C5}" srcOrd="2" destOrd="0" presId="urn:microsoft.com/office/officeart/2005/8/layout/orgChart1"/>
    <dgm:cxn modelId="{3F1DCB0B-1E07-4EFB-8A69-ADD8B8B346D3}" type="presParOf" srcId="{E1A7C402-8FD6-412E-BDFC-F05CEEB4C403}" destId="{083E323D-3BE2-498E-94DA-8B8C27555E08}" srcOrd="2" destOrd="0" presId="urn:microsoft.com/office/officeart/2005/8/layout/orgChart1"/>
    <dgm:cxn modelId="{6AFB63DC-B6AF-49EF-805F-3C5377BEE543}" type="presParOf" srcId="{30852D77-40F6-4FEC-8C3C-79C2BCFAADE7}" destId="{BB579F3E-1B35-4539-95E7-486F6D9233E2}" srcOrd="4" destOrd="0" presId="urn:microsoft.com/office/officeart/2005/8/layout/orgChart1"/>
    <dgm:cxn modelId="{FC443734-FE63-4838-BE1D-977A6FBEB516}" type="presParOf" srcId="{30852D77-40F6-4FEC-8C3C-79C2BCFAADE7}" destId="{5D6309E0-2ECF-46B4-A29E-E0B746C27AFF}" srcOrd="5" destOrd="0" presId="urn:microsoft.com/office/officeart/2005/8/layout/orgChart1"/>
    <dgm:cxn modelId="{FDB57C30-40A1-4556-A58D-4108B4F645AF}" type="presParOf" srcId="{5D6309E0-2ECF-46B4-A29E-E0B746C27AFF}" destId="{DC1246BE-D770-457A-A986-8CF56634FD41}" srcOrd="0" destOrd="0" presId="urn:microsoft.com/office/officeart/2005/8/layout/orgChart1"/>
    <dgm:cxn modelId="{FE9DF53F-88BA-4B6A-B4B5-6C81295A14CC}" type="presParOf" srcId="{DC1246BE-D770-457A-A986-8CF56634FD41}" destId="{31C802B4-2AF8-4A24-8B17-4B9F9E256B0D}" srcOrd="0" destOrd="0" presId="urn:microsoft.com/office/officeart/2005/8/layout/orgChart1"/>
    <dgm:cxn modelId="{84A43A5D-B99B-4F3C-A4B3-ECC47F6B76EB}" type="presParOf" srcId="{DC1246BE-D770-457A-A986-8CF56634FD41}" destId="{6F8FAE5C-6AF5-4B94-9238-4CADF7553A2E}" srcOrd="1" destOrd="0" presId="urn:microsoft.com/office/officeart/2005/8/layout/orgChart1"/>
    <dgm:cxn modelId="{1CD2D97C-60C9-4935-B4DB-A3D22144D0AA}" type="presParOf" srcId="{5D6309E0-2ECF-46B4-A29E-E0B746C27AFF}" destId="{A11F3F5D-8177-434C-ADD0-656BC61D84B4}" srcOrd="1" destOrd="0" presId="urn:microsoft.com/office/officeart/2005/8/layout/orgChart1"/>
    <dgm:cxn modelId="{3EB81DB4-3272-43FF-A60E-2B8AFCC0B125}" type="presParOf" srcId="{A11F3F5D-8177-434C-ADD0-656BC61D84B4}" destId="{9BE9C674-335E-42E7-9E9A-04A122475489}" srcOrd="0" destOrd="0" presId="urn:microsoft.com/office/officeart/2005/8/layout/orgChart1"/>
    <dgm:cxn modelId="{344372DD-F652-4535-95D8-2A3EFB57AA3E}" type="presParOf" srcId="{A11F3F5D-8177-434C-ADD0-656BC61D84B4}" destId="{823D48CE-006A-44B8-87E1-E7126DC84868}" srcOrd="1" destOrd="0" presId="urn:microsoft.com/office/officeart/2005/8/layout/orgChart1"/>
    <dgm:cxn modelId="{4CCA0E49-5CD3-46D8-B262-1998BA89A22F}" type="presParOf" srcId="{823D48CE-006A-44B8-87E1-E7126DC84868}" destId="{CF03EE02-E1F9-4308-8684-B5A8D911782F}" srcOrd="0" destOrd="0" presId="urn:microsoft.com/office/officeart/2005/8/layout/orgChart1"/>
    <dgm:cxn modelId="{CECBAEF7-1E75-48F8-B83F-7E61393BFE8B}" type="presParOf" srcId="{CF03EE02-E1F9-4308-8684-B5A8D911782F}" destId="{25897F38-BE95-4C55-9E0F-7A41F2BBD9F6}" srcOrd="0" destOrd="0" presId="urn:microsoft.com/office/officeart/2005/8/layout/orgChart1"/>
    <dgm:cxn modelId="{F9A1A3AD-CC02-4BEF-84B7-E5DE15DDF51C}" type="presParOf" srcId="{CF03EE02-E1F9-4308-8684-B5A8D911782F}" destId="{FAF69F12-198B-47DC-A8FA-C645B367AE0A}" srcOrd="1" destOrd="0" presId="urn:microsoft.com/office/officeart/2005/8/layout/orgChart1"/>
    <dgm:cxn modelId="{DC242006-2CF6-4E6A-8A07-DD2302AA57BA}" type="presParOf" srcId="{823D48CE-006A-44B8-87E1-E7126DC84868}" destId="{B2B0F05F-AD08-4695-9996-7EF0652FE3A8}" srcOrd="1" destOrd="0" presId="urn:microsoft.com/office/officeart/2005/8/layout/orgChart1"/>
    <dgm:cxn modelId="{75C6CBDF-E5C7-4C30-83A1-FBF7E8B06341}" type="presParOf" srcId="{823D48CE-006A-44B8-87E1-E7126DC84868}" destId="{9B1BBBF4-555B-4A7E-9469-0FE514DC28FF}" srcOrd="2" destOrd="0" presId="urn:microsoft.com/office/officeart/2005/8/layout/orgChart1"/>
    <dgm:cxn modelId="{CE367E0B-5E07-478B-A5F4-B1A1CE5E9B07}" type="presParOf" srcId="{5D6309E0-2ECF-46B4-A29E-E0B746C27AFF}" destId="{823AF0EA-BA5C-4885-986D-329CE1B0F00B}" srcOrd="2" destOrd="0" presId="urn:microsoft.com/office/officeart/2005/8/layout/orgChart1"/>
    <dgm:cxn modelId="{E47765DC-B27A-4305-907F-E1773CDFCC90}" type="presParOf" srcId="{30852D77-40F6-4FEC-8C3C-79C2BCFAADE7}" destId="{7D40AF21-14D5-4013-8EDE-C36CC709FF60}" srcOrd="6" destOrd="0" presId="urn:microsoft.com/office/officeart/2005/8/layout/orgChart1"/>
    <dgm:cxn modelId="{B38F7B6F-156C-4163-8FFC-1E8B908FE2DE}" type="presParOf" srcId="{30852D77-40F6-4FEC-8C3C-79C2BCFAADE7}" destId="{B171293E-3EEB-48D2-A650-CEE7107C0346}" srcOrd="7" destOrd="0" presId="urn:microsoft.com/office/officeart/2005/8/layout/orgChart1"/>
    <dgm:cxn modelId="{B7709B2E-C669-44A0-A933-83784B484A51}" type="presParOf" srcId="{B171293E-3EEB-48D2-A650-CEE7107C0346}" destId="{6B5CD3EF-A468-43E1-AC80-E1A2658E09BF}" srcOrd="0" destOrd="0" presId="urn:microsoft.com/office/officeart/2005/8/layout/orgChart1"/>
    <dgm:cxn modelId="{E957DFFA-9296-4EC8-A58C-EEDF78D17534}" type="presParOf" srcId="{6B5CD3EF-A468-43E1-AC80-E1A2658E09BF}" destId="{97B70C1D-4678-4C34-837F-C037964FA71D}" srcOrd="0" destOrd="0" presId="urn:microsoft.com/office/officeart/2005/8/layout/orgChart1"/>
    <dgm:cxn modelId="{7F84954D-A98C-484F-8BE9-3D1B2841BA9E}" type="presParOf" srcId="{6B5CD3EF-A468-43E1-AC80-E1A2658E09BF}" destId="{A698187C-0B2F-405C-995C-FC4C2D3AAEF3}" srcOrd="1" destOrd="0" presId="urn:microsoft.com/office/officeart/2005/8/layout/orgChart1"/>
    <dgm:cxn modelId="{DC521A9D-2BB2-4C6A-BEDD-FB83D5294479}" type="presParOf" srcId="{B171293E-3EEB-48D2-A650-CEE7107C0346}" destId="{8CA04E02-569C-40AF-AC87-8DD7C2BE32A1}" srcOrd="1" destOrd="0" presId="urn:microsoft.com/office/officeart/2005/8/layout/orgChart1"/>
    <dgm:cxn modelId="{A0C0699B-BA5B-49E9-BD55-C270FDA7CF63}" type="presParOf" srcId="{8CA04E02-569C-40AF-AC87-8DD7C2BE32A1}" destId="{3EDAC200-9D7F-4FD2-B5C8-08DAE9D4C446}" srcOrd="0" destOrd="0" presId="urn:microsoft.com/office/officeart/2005/8/layout/orgChart1"/>
    <dgm:cxn modelId="{BFC05B0D-F6D4-451F-B83B-32DB67152F96}" type="presParOf" srcId="{8CA04E02-569C-40AF-AC87-8DD7C2BE32A1}" destId="{BB7B591C-8ACD-42B6-ABF6-E86AE1FDE9C8}" srcOrd="1" destOrd="0" presId="urn:microsoft.com/office/officeart/2005/8/layout/orgChart1"/>
    <dgm:cxn modelId="{55CAD85A-1302-4BFB-B874-29818C4000A8}" type="presParOf" srcId="{BB7B591C-8ACD-42B6-ABF6-E86AE1FDE9C8}" destId="{9A60DC7D-BC0D-46D9-BAEF-EDD8CFA20479}" srcOrd="0" destOrd="0" presId="urn:microsoft.com/office/officeart/2005/8/layout/orgChart1"/>
    <dgm:cxn modelId="{217E5490-8D1F-4A03-AEF0-21C5367DC360}" type="presParOf" srcId="{9A60DC7D-BC0D-46D9-BAEF-EDD8CFA20479}" destId="{C578AD79-C237-472E-AA34-58DB6958EDEE}" srcOrd="0" destOrd="0" presId="urn:microsoft.com/office/officeart/2005/8/layout/orgChart1"/>
    <dgm:cxn modelId="{0EA4D3F1-A775-46A3-BCB9-A477A4FF160F}" type="presParOf" srcId="{9A60DC7D-BC0D-46D9-BAEF-EDD8CFA20479}" destId="{CDF22E37-41A6-4FD3-B928-A0EC8084AB29}" srcOrd="1" destOrd="0" presId="urn:microsoft.com/office/officeart/2005/8/layout/orgChart1"/>
    <dgm:cxn modelId="{14A9A3FB-8FA3-4F97-9F2E-1960B24A50AA}" type="presParOf" srcId="{BB7B591C-8ACD-42B6-ABF6-E86AE1FDE9C8}" destId="{C1C36FCD-78A2-41B3-9B46-C96B10EA1238}" srcOrd="1" destOrd="0" presId="urn:microsoft.com/office/officeart/2005/8/layout/orgChart1"/>
    <dgm:cxn modelId="{705F90C0-4B23-4AE8-98DB-31CC6EA85931}" type="presParOf" srcId="{BB7B591C-8ACD-42B6-ABF6-E86AE1FDE9C8}" destId="{DD350600-98C1-4FDD-ABC6-EBC8E942D5EC}" srcOrd="2" destOrd="0" presId="urn:microsoft.com/office/officeart/2005/8/layout/orgChart1"/>
    <dgm:cxn modelId="{F4C4E328-9E14-4AE8-AD75-B3313F24291B}" type="presParOf" srcId="{B171293E-3EEB-48D2-A650-CEE7107C0346}" destId="{51F89C89-B2C8-4E8C-9AAA-E26ADCAAC179}" srcOrd="2" destOrd="0" presId="urn:microsoft.com/office/officeart/2005/8/layout/orgChart1"/>
    <dgm:cxn modelId="{D1FA6D2F-F640-46CD-9D70-85CB2B3E1654}" type="presParOf" srcId="{30852D77-40F6-4FEC-8C3C-79C2BCFAADE7}" destId="{B1CD7015-7F02-40E1-9AEC-DC663E4CA66A}" srcOrd="8" destOrd="0" presId="urn:microsoft.com/office/officeart/2005/8/layout/orgChart1"/>
    <dgm:cxn modelId="{8469A99E-38F3-4BCB-B532-0F032A1DE1F6}" type="presParOf" srcId="{30852D77-40F6-4FEC-8C3C-79C2BCFAADE7}" destId="{DF300ECD-C8D4-4345-B99E-3540F1AE7282}" srcOrd="9" destOrd="0" presId="urn:microsoft.com/office/officeart/2005/8/layout/orgChart1"/>
    <dgm:cxn modelId="{E4852260-75C5-4530-83FB-BAB381936CAC}" type="presParOf" srcId="{DF300ECD-C8D4-4345-B99E-3540F1AE7282}" destId="{F420C2D9-ABE1-4750-AF6F-76E82EA755CB}" srcOrd="0" destOrd="0" presId="urn:microsoft.com/office/officeart/2005/8/layout/orgChart1"/>
    <dgm:cxn modelId="{41563156-A36C-4C92-BB20-FDC3BCEAA957}" type="presParOf" srcId="{F420C2D9-ABE1-4750-AF6F-76E82EA755CB}" destId="{EA8898F3-D10A-47CC-8D12-17B03EAC0D21}" srcOrd="0" destOrd="0" presId="urn:microsoft.com/office/officeart/2005/8/layout/orgChart1"/>
    <dgm:cxn modelId="{0244C622-2FAC-41C9-88A5-2C422768775C}" type="presParOf" srcId="{F420C2D9-ABE1-4750-AF6F-76E82EA755CB}" destId="{77AB505F-3C8C-4330-ABD9-3C46EC8F24EA}" srcOrd="1" destOrd="0" presId="urn:microsoft.com/office/officeart/2005/8/layout/orgChart1"/>
    <dgm:cxn modelId="{8E2EC3C5-A265-4ECE-98D6-8E98BF18DBF3}" type="presParOf" srcId="{DF300ECD-C8D4-4345-B99E-3540F1AE7282}" destId="{5E01E3F9-92A3-45CC-BD21-633530E33F03}" srcOrd="1" destOrd="0" presId="urn:microsoft.com/office/officeart/2005/8/layout/orgChart1"/>
    <dgm:cxn modelId="{962429CE-6DCD-4DBA-93A7-077DBA1D47E4}" type="presParOf" srcId="{5E01E3F9-92A3-45CC-BD21-633530E33F03}" destId="{DE389D7B-66B6-4251-8218-3EB2CFD480BA}" srcOrd="0" destOrd="0" presId="urn:microsoft.com/office/officeart/2005/8/layout/orgChart1"/>
    <dgm:cxn modelId="{56DD470F-5005-4CAE-82C3-7E8D42A8B2A5}" type="presParOf" srcId="{5E01E3F9-92A3-45CC-BD21-633530E33F03}" destId="{0B6DC4B2-C5B4-4FC8-B05D-2E8B721D1BB5}" srcOrd="1" destOrd="0" presId="urn:microsoft.com/office/officeart/2005/8/layout/orgChart1"/>
    <dgm:cxn modelId="{C5231F17-FAD7-4022-81B7-FDE702E38791}" type="presParOf" srcId="{0B6DC4B2-C5B4-4FC8-B05D-2E8B721D1BB5}" destId="{E40353DE-0592-4EA1-B7DC-86C17E95D3A3}" srcOrd="0" destOrd="0" presId="urn:microsoft.com/office/officeart/2005/8/layout/orgChart1"/>
    <dgm:cxn modelId="{F3D2521F-F580-4804-913D-03F869803D37}" type="presParOf" srcId="{E40353DE-0592-4EA1-B7DC-86C17E95D3A3}" destId="{C01A5066-F1D5-4692-B00E-B9EE1001FFB4}" srcOrd="0" destOrd="0" presId="urn:microsoft.com/office/officeart/2005/8/layout/orgChart1"/>
    <dgm:cxn modelId="{8876D23A-F9F6-4BCE-AC1A-802A96479EAE}" type="presParOf" srcId="{E40353DE-0592-4EA1-B7DC-86C17E95D3A3}" destId="{BD9636D2-D884-4382-B4E8-EE44CEE71731}" srcOrd="1" destOrd="0" presId="urn:microsoft.com/office/officeart/2005/8/layout/orgChart1"/>
    <dgm:cxn modelId="{3504B1C4-DA10-4346-A644-8BF54DA31D9D}" type="presParOf" srcId="{0B6DC4B2-C5B4-4FC8-B05D-2E8B721D1BB5}" destId="{D44BA75E-2BD9-44DC-996B-F72E130AD5DF}" srcOrd="1" destOrd="0" presId="urn:microsoft.com/office/officeart/2005/8/layout/orgChart1"/>
    <dgm:cxn modelId="{D1290F8C-5C00-4D44-B7BE-8AE22A9E95A9}" type="presParOf" srcId="{0B6DC4B2-C5B4-4FC8-B05D-2E8B721D1BB5}" destId="{A08C9E2E-D13A-452D-9C72-E2D72CFB7BCE}" srcOrd="2" destOrd="0" presId="urn:microsoft.com/office/officeart/2005/8/layout/orgChart1"/>
    <dgm:cxn modelId="{93963C95-1964-4007-BDDC-E7A5523F1B42}" type="presParOf" srcId="{DF300ECD-C8D4-4345-B99E-3540F1AE7282}" destId="{A71589E3-48DA-4C91-9608-7F69F47FD262}" srcOrd="2" destOrd="0" presId="urn:microsoft.com/office/officeart/2005/8/layout/orgChart1"/>
    <dgm:cxn modelId="{FDBA406C-DCC9-4D23-B9FA-F5029DEF264B}" type="presParOf" srcId="{30852D77-40F6-4FEC-8C3C-79C2BCFAADE7}" destId="{6745811B-6CA9-499C-8D9C-F519B0D4C4D6}" srcOrd="10" destOrd="0" presId="urn:microsoft.com/office/officeart/2005/8/layout/orgChart1"/>
    <dgm:cxn modelId="{5B008932-9F99-4BAB-BC09-6E5F31BDB2E0}" type="presParOf" srcId="{30852D77-40F6-4FEC-8C3C-79C2BCFAADE7}" destId="{4E4DA247-2871-4267-B520-E0F1553F22A9}" srcOrd="11" destOrd="0" presId="urn:microsoft.com/office/officeart/2005/8/layout/orgChart1"/>
    <dgm:cxn modelId="{45122062-C086-4D61-8B95-7AF625FCE65D}" type="presParOf" srcId="{4E4DA247-2871-4267-B520-E0F1553F22A9}" destId="{BB810947-B9E7-4719-AC83-3ADFD41AF5AE}" srcOrd="0" destOrd="0" presId="urn:microsoft.com/office/officeart/2005/8/layout/orgChart1"/>
    <dgm:cxn modelId="{2BF4759E-AD1E-43CA-AC09-69D9D60D5920}" type="presParOf" srcId="{BB810947-B9E7-4719-AC83-3ADFD41AF5AE}" destId="{2194D735-1102-453D-8CAB-7A6DCDAD78F9}" srcOrd="0" destOrd="0" presId="urn:microsoft.com/office/officeart/2005/8/layout/orgChart1"/>
    <dgm:cxn modelId="{78B7F8C9-E55E-4292-8D05-99173D6C5282}" type="presParOf" srcId="{BB810947-B9E7-4719-AC83-3ADFD41AF5AE}" destId="{223C81FD-1412-4263-84D4-3076D9F5D93D}" srcOrd="1" destOrd="0" presId="urn:microsoft.com/office/officeart/2005/8/layout/orgChart1"/>
    <dgm:cxn modelId="{A3390C74-214E-419B-9B77-F62B4F16B0EE}" type="presParOf" srcId="{4E4DA247-2871-4267-B520-E0F1553F22A9}" destId="{46EBCAD5-A4C3-45FE-B15A-CF59816DCFE6}" srcOrd="1" destOrd="0" presId="urn:microsoft.com/office/officeart/2005/8/layout/orgChart1"/>
    <dgm:cxn modelId="{7DE9C19E-CBB0-45FB-9F7E-48B6CCD23FA8}" type="presParOf" srcId="{46EBCAD5-A4C3-45FE-B15A-CF59816DCFE6}" destId="{1D0C71E6-F821-4813-8F4D-C8AF67E490C8}" srcOrd="0" destOrd="0" presId="urn:microsoft.com/office/officeart/2005/8/layout/orgChart1"/>
    <dgm:cxn modelId="{6925FB8F-B8A3-4762-B4E0-CCFD857A14AA}" type="presParOf" srcId="{46EBCAD5-A4C3-45FE-B15A-CF59816DCFE6}" destId="{B92AE9A4-B23A-44B4-8C00-AF8A056AB5B0}" srcOrd="1" destOrd="0" presId="urn:microsoft.com/office/officeart/2005/8/layout/orgChart1"/>
    <dgm:cxn modelId="{8D2BDA4F-315A-4503-951A-F7ED66C90909}" type="presParOf" srcId="{B92AE9A4-B23A-44B4-8C00-AF8A056AB5B0}" destId="{54E05500-85F3-486B-9EDD-C03409F7D76E}" srcOrd="0" destOrd="0" presId="urn:microsoft.com/office/officeart/2005/8/layout/orgChart1"/>
    <dgm:cxn modelId="{4B1272F5-451B-4B60-A40B-0F7C6180E5AA}" type="presParOf" srcId="{54E05500-85F3-486B-9EDD-C03409F7D76E}" destId="{521C776B-FCB8-4FD9-9D40-04222D338991}" srcOrd="0" destOrd="0" presId="urn:microsoft.com/office/officeart/2005/8/layout/orgChart1"/>
    <dgm:cxn modelId="{17BC0569-BCB1-4234-A77C-6BA890EDD9C3}" type="presParOf" srcId="{54E05500-85F3-486B-9EDD-C03409F7D76E}" destId="{CF8D2630-4F30-42FF-B1CE-CE935C451F5F}" srcOrd="1" destOrd="0" presId="urn:microsoft.com/office/officeart/2005/8/layout/orgChart1"/>
    <dgm:cxn modelId="{60E54064-2376-403F-AE90-9ADDF3C12EB3}" type="presParOf" srcId="{B92AE9A4-B23A-44B4-8C00-AF8A056AB5B0}" destId="{7778E470-5409-4DBD-AE2E-98F99CCEA517}" srcOrd="1" destOrd="0" presId="urn:microsoft.com/office/officeart/2005/8/layout/orgChart1"/>
    <dgm:cxn modelId="{DD163EF1-4A87-4ACF-AAB9-BE5A3995C1CA}" type="presParOf" srcId="{B92AE9A4-B23A-44B4-8C00-AF8A056AB5B0}" destId="{E370ABFD-3E09-4496-A693-C45A6F96C8F2}" srcOrd="2" destOrd="0" presId="urn:microsoft.com/office/officeart/2005/8/layout/orgChart1"/>
    <dgm:cxn modelId="{89A9B216-2DEC-4733-B6AC-85D1AFD63B74}" type="presParOf" srcId="{4E4DA247-2871-4267-B520-E0F1553F22A9}" destId="{BAC59140-369C-4E5B-A1FA-E488CA8D886C}" srcOrd="2" destOrd="0" presId="urn:microsoft.com/office/officeart/2005/8/layout/orgChart1"/>
    <dgm:cxn modelId="{01474911-8DDA-431D-8643-1AF4F152B8BA}" type="presParOf" srcId="{03BE4FBB-27B6-4E4F-A55F-E1F207C4570A}" destId="{D010BE21-6A29-493E-A754-1C02150F2079}" srcOrd="2" destOrd="0" presId="urn:microsoft.com/office/officeart/2005/8/layout/orgChart1"/>
    <dgm:cxn modelId="{0DB3C7D7-B2C8-4301-A41C-A66072C2AF1A}" type="presParOf" srcId="{470A375B-E0D6-45F6-AF97-0F6A1EE3269C}" destId="{DF3405C6-6BFC-45B5-A540-EBBEB37052FA}" srcOrd="2" destOrd="0" presId="urn:microsoft.com/office/officeart/2005/8/layout/orgChart1"/>
  </dgm:cxnLst>
  <dgm:bg/>
  <dgm:whole/>
</dgm:dataModel>
</file>

<file path=ppt/diagrams/data5.xml><?xml version="1.0" encoding="utf-8"?>
<dgm:dataModel xmlns:dgm="http://schemas.openxmlformats.org/drawingml/2006/diagram" xmlns:a="http://schemas.openxmlformats.org/drawingml/2006/main">
  <dgm:ptLst>
    <dgm:pt modelId="{4BD25834-E277-45C6-9908-317AA6CD7F7D}" type="doc">
      <dgm:prSet loTypeId="urn:microsoft.com/office/officeart/2005/8/layout/funnel1" loCatId="relationship" qsTypeId="urn:microsoft.com/office/officeart/2005/8/quickstyle/3d3" qsCatId="3D" csTypeId="urn:microsoft.com/office/officeart/2005/8/colors/colorful5" csCatId="colorful" phldr="1"/>
      <dgm:spPr/>
      <dgm:t>
        <a:bodyPr/>
        <a:lstStyle/>
        <a:p>
          <a:endParaRPr lang="en-ZA"/>
        </a:p>
      </dgm:t>
    </dgm:pt>
    <dgm:pt modelId="{0D1BDCB5-601F-4201-9DA1-6ED748FBBBEB}">
      <dgm:prSet phldrT="[Text]" custT="1"/>
      <dgm:spPr/>
      <dgm:t>
        <a:bodyPr/>
        <a:lstStyle/>
        <a:p>
          <a:r>
            <a:rPr lang="en-ZA" sz="1600" b="1" dirty="0" smtClean="0">
              <a:solidFill>
                <a:schemeClr val="tx1"/>
              </a:solidFill>
            </a:rPr>
            <a:t>PEOPLE</a:t>
          </a:r>
          <a:endParaRPr lang="en-ZA" sz="1600" b="1" dirty="0">
            <a:solidFill>
              <a:schemeClr val="tx1"/>
            </a:solidFill>
          </a:endParaRPr>
        </a:p>
      </dgm:t>
    </dgm:pt>
    <dgm:pt modelId="{A75D5FE4-E6A4-4041-8B34-E63305B7A59A}" type="parTrans" cxnId="{409A95C1-58EE-44BB-8BE4-E5EBCE151506}">
      <dgm:prSet/>
      <dgm:spPr/>
      <dgm:t>
        <a:bodyPr/>
        <a:lstStyle/>
        <a:p>
          <a:endParaRPr lang="en-ZA"/>
        </a:p>
      </dgm:t>
    </dgm:pt>
    <dgm:pt modelId="{A6875B48-8AD0-40F0-A307-9F1261BE455D}" type="sibTrans" cxnId="{409A95C1-58EE-44BB-8BE4-E5EBCE151506}">
      <dgm:prSet/>
      <dgm:spPr/>
      <dgm:t>
        <a:bodyPr/>
        <a:lstStyle/>
        <a:p>
          <a:endParaRPr lang="en-ZA"/>
        </a:p>
      </dgm:t>
    </dgm:pt>
    <dgm:pt modelId="{C50DA370-D54E-4A42-A0A9-D0FC9A025A15}">
      <dgm:prSet phldrT="[Text]" custT="1"/>
      <dgm:spPr/>
      <dgm:t>
        <a:bodyPr/>
        <a:lstStyle/>
        <a:p>
          <a:r>
            <a:rPr lang="en-ZA" sz="1600" b="1" dirty="0" smtClean="0">
              <a:solidFill>
                <a:schemeClr val="tx1"/>
              </a:solidFill>
            </a:rPr>
            <a:t>PROCESS</a:t>
          </a:r>
          <a:endParaRPr lang="en-ZA" sz="1600" b="1" dirty="0">
            <a:solidFill>
              <a:schemeClr val="tx1"/>
            </a:solidFill>
          </a:endParaRPr>
        </a:p>
      </dgm:t>
    </dgm:pt>
    <dgm:pt modelId="{B5A98D75-94DF-4C62-8EF5-327825C3CE20}" type="parTrans" cxnId="{A56CF879-53A8-4816-9907-BF2F3B326575}">
      <dgm:prSet/>
      <dgm:spPr/>
      <dgm:t>
        <a:bodyPr/>
        <a:lstStyle/>
        <a:p>
          <a:endParaRPr lang="en-ZA"/>
        </a:p>
      </dgm:t>
    </dgm:pt>
    <dgm:pt modelId="{770A8A0E-103F-41F1-B717-77A0FE0FF7E1}" type="sibTrans" cxnId="{A56CF879-53A8-4816-9907-BF2F3B326575}">
      <dgm:prSet/>
      <dgm:spPr/>
      <dgm:t>
        <a:bodyPr/>
        <a:lstStyle/>
        <a:p>
          <a:endParaRPr lang="en-ZA"/>
        </a:p>
      </dgm:t>
    </dgm:pt>
    <dgm:pt modelId="{0DCDA9DD-D231-44B9-AB20-1FDE93C5AD33}">
      <dgm:prSet phldrT="[Text]" custT="1"/>
      <dgm:spPr/>
      <dgm:t>
        <a:bodyPr/>
        <a:lstStyle/>
        <a:p>
          <a:r>
            <a:rPr lang="en-ZA" sz="1600" b="1" dirty="0" smtClean="0">
              <a:solidFill>
                <a:schemeClr val="tx1"/>
              </a:solidFill>
            </a:rPr>
            <a:t>TECHNOLOGY</a:t>
          </a:r>
          <a:endParaRPr lang="en-ZA" sz="1600" b="1" dirty="0">
            <a:solidFill>
              <a:schemeClr val="tx1"/>
            </a:solidFill>
          </a:endParaRPr>
        </a:p>
      </dgm:t>
    </dgm:pt>
    <dgm:pt modelId="{E9B6BECF-395A-4BD6-9969-0B9A0E11669D}" type="parTrans" cxnId="{958BC726-C937-4FD2-B012-C57C873F3135}">
      <dgm:prSet/>
      <dgm:spPr/>
      <dgm:t>
        <a:bodyPr/>
        <a:lstStyle/>
        <a:p>
          <a:endParaRPr lang="en-ZA"/>
        </a:p>
      </dgm:t>
    </dgm:pt>
    <dgm:pt modelId="{62FA9BCB-8BB6-43B5-B1ED-E3EC0287CACF}" type="sibTrans" cxnId="{958BC726-C937-4FD2-B012-C57C873F3135}">
      <dgm:prSet/>
      <dgm:spPr/>
      <dgm:t>
        <a:bodyPr/>
        <a:lstStyle/>
        <a:p>
          <a:endParaRPr lang="en-ZA"/>
        </a:p>
      </dgm:t>
    </dgm:pt>
    <dgm:pt modelId="{D6C37EE2-1C92-4C0C-AE2B-0D4359E57094}">
      <dgm:prSet phldrT="[Text]"/>
      <dgm:spPr/>
      <dgm:t>
        <a:bodyPr/>
        <a:lstStyle/>
        <a:p>
          <a:r>
            <a:rPr lang="en-ZA" b="1" dirty="0" smtClean="0"/>
            <a:t>EFFECIENCY</a:t>
          </a:r>
          <a:endParaRPr lang="en-ZA" b="1" dirty="0"/>
        </a:p>
      </dgm:t>
    </dgm:pt>
    <dgm:pt modelId="{3A9A49E4-DB63-46B7-8B06-F17B8D50637E}" type="parTrans" cxnId="{F02DC976-168D-40AC-81A7-C255840B25DF}">
      <dgm:prSet/>
      <dgm:spPr/>
      <dgm:t>
        <a:bodyPr/>
        <a:lstStyle/>
        <a:p>
          <a:endParaRPr lang="en-ZA"/>
        </a:p>
      </dgm:t>
    </dgm:pt>
    <dgm:pt modelId="{F5387B01-A300-4173-9D64-E96F8BA43686}" type="sibTrans" cxnId="{F02DC976-168D-40AC-81A7-C255840B25DF}">
      <dgm:prSet/>
      <dgm:spPr/>
      <dgm:t>
        <a:bodyPr/>
        <a:lstStyle/>
        <a:p>
          <a:endParaRPr lang="en-ZA"/>
        </a:p>
      </dgm:t>
    </dgm:pt>
    <dgm:pt modelId="{306BA539-2B6E-4FB3-B92F-93DFEB8DC35E}" type="pres">
      <dgm:prSet presAssocID="{4BD25834-E277-45C6-9908-317AA6CD7F7D}" presName="Name0" presStyleCnt="0">
        <dgm:presLayoutVars>
          <dgm:chMax val="4"/>
          <dgm:resizeHandles val="exact"/>
        </dgm:presLayoutVars>
      </dgm:prSet>
      <dgm:spPr/>
      <dgm:t>
        <a:bodyPr/>
        <a:lstStyle/>
        <a:p>
          <a:endParaRPr lang="en-US"/>
        </a:p>
      </dgm:t>
    </dgm:pt>
    <dgm:pt modelId="{71B06980-26A2-4C43-87CB-5D91E929CED0}" type="pres">
      <dgm:prSet presAssocID="{4BD25834-E277-45C6-9908-317AA6CD7F7D}" presName="ellipse" presStyleLbl="trBgShp" presStyleIdx="0" presStyleCnt="1"/>
      <dgm:spPr/>
    </dgm:pt>
    <dgm:pt modelId="{FAD72C92-7A5D-4D85-AB66-0EC9726744DD}" type="pres">
      <dgm:prSet presAssocID="{4BD25834-E277-45C6-9908-317AA6CD7F7D}" presName="arrow1" presStyleLbl="fgShp" presStyleIdx="0" presStyleCnt="1"/>
      <dgm:spPr/>
    </dgm:pt>
    <dgm:pt modelId="{36C8425C-B906-4DC7-9638-67CF3F47352F}" type="pres">
      <dgm:prSet presAssocID="{4BD25834-E277-45C6-9908-317AA6CD7F7D}" presName="rectangle" presStyleLbl="revTx" presStyleIdx="0" presStyleCnt="1">
        <dgm:presLayoutVars>
          <dgm:bulletEnabled val="1"/>
        </dgm:presLayoutVars>
      </dgm:prSet>
      <dgm:spPr/>
      <dgm:t>
        <a:bodyPr/>
        <a:lstStyle/>
        <a:p>
          <a:endParaRPr lang="en-ZA"/>
        </a:p>
      </dgm:t>
    </dgm:pt>
    <dgm:pt modelId="{23707C77-DA1C-46AD-B4BD-261106E1B6D0}" type="pres">
      <dgm:prSet presAssocID="{C50DA370-D54E-4A42-A0A9-D0FC9A025A15}" presName="item1" presStyleLbl="node1" presStyleIdx="0" presStyleCnt="3">
        <dgm:presLayoutVars>
          <dgm:bulletEnabled val="1"/>
        </dgm:presLayoutVars>
      </dgm:prSet>
      <dgm:spPr/>
      <dgm:t>
        <a:bodyPr/>
        <a:lstStyle/>
        <a:p>
          <a:endParaRPr lang="en-ZA"/>
        </a:p>
      </dgm:t>
    </dgm:pt>
    <dgm:pt modelId="{0791CAA8-4CD5-4F0A-ABD4-9CA3635FAB62}" type="pres">
      <dgm:prSet presAssocID="{0DCDA9DD-D231-44B9-AB20-1FDE93C5AD33}" presName="item2" presStyleLbl="node1" presStyleIdx="1" presStyleCnt="3" custLinFactNeighborY="0">
        <dgm:presLayoutVars>
          <dgm:bulletEnabled val="1"/>
        </dgm:presLayoutVars>
      </dgm:prSet>
      <dgm:spPr/>
      <dgm:t>
        <a:bodyPr/>
        <a:lstStyle/>
        <a:p>
          <a:endParaRPr lang="en-US"/>
        </a:p>
      </dgm:t>
    </dgm:pt>
    <dgm:pt modelId="{20BA7F81-5422-4C8C-934A-A00686D9CAFD}" type="pres">
      <dgm:prSet presAssocID="{D6C37EE2-1C92-4C0C-AE2B-0D4359E57094}" presName="item3" presStyleLbl="node1" presStyleIdx="2" presStyleCnt="3" custLinFactNeighborY="7810">
        <dgm:presLayoutVars>
          <dgm:bulletEnabled val="1"/>
        </dgm:presLayoutVars>
      </dgm:prSet>
      <dgm:spPr/>
      <dgm:t>
        <a:bodyPr/>
        <a:lstStyle/>
        <a:p>
          <a:endParaRPr lang="en-ZA"/>
        </a:p>
      </dgm:t>
    </dgm:pt>
    <dgm:pt modelId="{044B381E-71F6-42F9-955E-F2709C94065A}" type="pres">
      <dgm:prSet presAssocID="{4BD25834-E277-45C6-9908-317AA6CD7F7D}" presName="funnel" presStyleLbl="trAlignAcc1" presStyleIdx="0" presStyleCnt="1" custLinFactNeighborX="-392" custLinFactNeighborY="-893"/>
      <dgm:spPr/>
    </dgm:pt>
  </dgm:ptLst>
  <dgm:cxnLst>
    <dgm:cxn modelId="{409A95C1-58EE-44BB-8BE4-E5EBCE151506}" srcId="{4BD25834-E277-45C6-9908-317AA6CD7F7D}" destId="{0D1BDCB5-601F-4201-9DA1-6ED748FBBBEB}" srcOrd="0" destOrd="0" parTransId="{A75D5FE4-E6A4-4041-8B34-E63305B7A59A}" sibTransId="{A6875B48-8AD0-40F0-A307-9F1261BE455D}"/>
    <dgm:cxn modelId="{8D2D15DB-8019-45F9-95AA-26EFA184D206}" type="presOf" srcId="{0DCDA9DD-D231-44B9-AB20-1FDE93C5AD33}" destId="{23707C77-DA1C-46AD-B4BD-261106E1B6D0}" srcOrd="0" destOrd="0" presId="urn:microsoft.com/office/officeart/2005/8/layout/funnel1"/>
    <dgm:cxn modelId="{17C4BDE7-4A22-416B-8859-3C601375D58C}" type="presOf" srcId="{D6C37EE2-1C92-4C0C-AE2B-0D4359E57094}" destId="{36C8425C-B906-4DC7-9638-67CF3F47352F}" srcOrd="0" destOrd="0" presId="urn:microsoft.com/office/officeart/2005/8/layout/funnel1"/>
    <dgm:cxn modelId="{9A599F5E-5534-401E-BBBF-A2802996BA14}" type="presOf" srcId="{0D1BDCB5-601F-4201-9DA1-6ED748FBBBEB}" destId="{20BA7F81-5422-4C8C-934A-A00686D9CAFD}" srcOrd="0" destOrd="0" presId="urn:microsoft.com/office/officeart/2005/8/layout/funnel1"/>
    <dgm:cxn modelId="{DCA27FD4-58B5-4900-B86B-4520F13B7A9B}" type="presOf" srcId="{4BD25834-E277-45C6-9908-317AA6CD7F7D}" destId="{306BA539-2B6E-4FB3-B92F-93DFEB8DC35E}" srcOrd="0" destOrd="0" presId="urn:microsoft.com/office/officeart/2005/8/layout/funnel1"/>
    <dgm:cxn modelId="{A56CF879-53A8-4816-9907-BF2F3B326575}" srcId="{4BD25834-E277-45C6-9908-317AA6CD7F7D}" destId="{C50DA370-D54E-4A42-A0A9-D0FC9A025A15}" srcOrd="1" destOrd="0" parTransId="{B5A98D75-94DF-4C62-8EF5-327825C3CE20}" sibTransId="{770A8A0E-103F-41F1-B717-77A0FE0FF7E1}"/>
    <dgm:cxn modelId="{F02DC976-168D-40AC-81A7-C255840B25DF}" srcId="{4BD25834-E277-45C6-9908-317AA6CD7F7D}" destId="{D6C37EE2-1C92-4C0C-AE2B-0D4359E57094}" srcOrd="3" destOrd="0" parTransId="{3A9A49E4-DB63-46B7-8B06-F17B8D50637E}" sibTransId="{F5387B01-A300-4173-9D64-E96F8BA43686}"/>
    <dgm:cxn modelId="{A8A2C550-1105-487C-AE24-49954806001C}" type="presOf" srcId="{C50DA370-D54E-4A42-A0A9-D0FC9A025A15}" destId="{0791CAA8-4CD5-4F0A-ABD4-9CA3635FAB62}" srcOrd="0" destOrd="0" presId="urn:microsoft.com/office/officeart/2005/8/layout/funnel1"/>
    <dgm:cxn modelId="{958BC726-C937-4FD2-B012-C57C873F3135}" srcId="{4BD25834-E277-45C6-9908-317AA6CD7F7D}" destId="{0DCDA9DD-D231-44B9-AB20-1FDE93C5AD33}" srcOrd="2" destOrd="0" parTransId="{E9B6BECF-395A-4BD6-9969-0B9A0E11669D}" sibTransId="{62FA9BCB-8BB6-43B5-B1ED-E3EC0287CACF}"/>
    <dgm:cxn modelId="{07543BF2-894A-426F-B2EF-B34F26579234}" type="presParOf" srcId="{306BA539-2B6E-4FB3-B92F-93DFEB8DC35E}" destId="{71B06980-26A2-4C43-87CB-5D91E929CED0}" srcOrd="0" destOrd="0" presId="urn:microsoft.com/office/officeart/2005/8/layout/funnel1"/>
    <dgm:cxn modelId="{C47E252F-7BE8-4E7C-82F8-BF57C9597528}" type="presParOf" srcId="{306BA539-2B6E-4FB3-B92F-93DFEB8DC35E}" destId="{FAD72C92-7A5D-4D85-AB66-0EC9726744DD}" srcOrd="1" destOrd="0" presId="urn:microsoft.com/office/officeart/2005/8/layout/funnel1"/>
    <dgm:cxn modelId="{04BCD913-2E66-4657-BB98-D4B5FB89C083}" type="presParOf" srcId="{306BA539-2B6E-4FB3-B92F-93DFEB8DC35E}" destId="{36C8425C-B906-4DC7-9638-67CF3F47352F}" srcOrd="2" destOrd="0" presId="urn:microsoft.com/office/officeart/2005/8/layout/funnel1"/>
    <dgm:cxn modelId="{9DAC7225-13C0-43EE-B520-8950D1E815BA}" type="presParOf" srcId="{306BA539-2B6E-4FB3-B92F-93DFEB8DC35E}" destId="{23707C77-DA1C-46AD-B4BD-261106E1B6D0}" srcOrd="3" destOrd="0" presId="urn:microsoft.com/office/officeart/2005/8/layout/funnel1"/>
    <dgm:cxn modelId="{CE1320AD-3A34-472F-B7A6-C17F19706F9D}" type="presParOf" srcId="{306BA539-2B6E-4FB3-B92F-93DFEB8DC35E}" destId="{0791CAA8-4CD5-4F0A-ABD4-9CA3635FAB62}" srcOrd="4" destOrd="0" presId="urn:microsoft.com/office/officeart/2005/8/layout/funnel1"/>
    <dgm:cxn modelId="{05F56688-3A74-4FFF-BFC8-FDD5445BD938}" type="presParOf" srcId="{306BA539-2B6E-4FB3-B92F-93DFEB8DC35E}" destId="{20BA7F81-5422-4C8C-934A-A00686D9CAFD}" srcOrd="5" destOrd="0" presId="urn:microsoft.com/office/officeart/2005/8/layout/funnel1"/>
    <dgm:cxn modelId="{F8898679-3946-4C46-854A-3B36F9F10E4E}" type="presParOf" srcId="{306BA539-2B6E-4FB3-B92F-93DFEB8DC35E}" destId="{044B381E-71F6-42F9-955E-F2709C94065A}" srcOrd="6" destOrd="0" presId="urn:microsoft.com/office/officeart/2005/8/layout/funnel1"/>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56323"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fld id="{A722D017-5F15-47D6-A743-924E777EA9B4}" type="datetimeFigureOut">
              <a:rPr lang="en-US"/>
              <a:pPr>
                <a:defRPr/>
              </a:pPr>
              <a:t>12/11/2013</a:t>
            </a:fld>
            <a:endParaRPr lang="en-US"/>
          </a:p>
        </p:txBody>
      </p:sp>
      <p:sp>
        <p:nvSpPr>
          <p:cNvPr id="56324"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56325"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38A04007-0E15-4564-BB1F-010E4D3A803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ZA"/>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CC733C1-DF19-48E4-A286-171182951BDB}" type="datetimeFigureOut">
              <a:rPr lang="en-US"/>
              <a:pPr>
                <a:defRPr/>
              </a:pPr>
              <a:t>12/11/2013</a:t>
            </a:fld>
            <a:endParaRPr lang="en-ZA"/>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ZA" noProof="0"/>
          </a:p>
        </p:txBody>
      </p:sp>
      <p:sp>
        <p:nvSpPr>
          <p:cNvPr id="5" name="Notes Placeholder 4"/>
          <p:cNvSpPr>
            <a:spLocks noGrp="1"/>
          </p:cNvSpPr>
          <p:nvPr>
            <p:ph type="body" sz="quarter" idx="3"/>
          </p:nvPr>
        </p:nvSpPr>
        <p:spPr>
          <a:xfrm>
            <a:off x="685800" y="4414838"/>
            <a:ext cx="5486400" cy="418465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ZA" noProof="0"/>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ZA"/>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A14290D-7821-469D-B556-6BBD623E39D9}" type="slidenum">
              <a:rPr lang="en-ZA"/>
              <a:pPr>
                <a:defRPr/>
              </a:pPr>
              <a:t>‹#›</a:t>
            </a:fld>
            <a:endParaRPr lang="en-Z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6" descr="DWA Slide Master.jpg"/>
          <p:cNvPicPr>
            <a:picLocks noChangeAspect="1"/>
          </p:cNvPicPr>
          <p:nvPr/>
        </p:nvPicPr>
        <p:blipFill>
          <a:blip r:embed="rId2"/>
          <a:srcRect/>
          <a:stretch>
            <a:fillRect/>
          </a:stretch>
        </p:blipFill>
        <p:spPr bwMode="auto">
          <a:xfrm>
            <a:off x="0" y="12700"/>
            <a:ext cx="9144000" cy="6832600"/>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Date Placeholder 3"/>
          <p:cNvSpPr>
            <a:spLocks noGrp="1"/>
          </p:cNvSpPr>
          <p:nvPr>
            <p:ph type="dt" sz="half" idx="10"/>
          </p:nvPr>
        </p:nvSpPr>
        <p:spPr/>
        <p:txBody>
          <a:bodyPr/>
          <a:lstStyle>
            <a:lvl1pPr>
              <a:defRPr/>
            </a:lvl1pPr>
          </a:lstStyle>
          <a:p>
            <a:pPr>
              <a:defRPr/>
            </a:pPr>
            <a:fld id="{3E0D8858-0FC5-4784-B896-CE45644F62B7}" type="datetime1">
              <a:rPr lang="en-US"/>
              <a:pPr>
                <a:defRPr/>
              </a:pPr>
              <a:t>12/11/2013</a:t>
            </a:fld>
            <a:endParaRPr lang="en-ZA"/>
          </a:p>
        </p:txBody>
      </p:sp>
      <p:sp>
        <p:nvSpPr>
          <p:cNvPr id="6" name="Footer Placeholder 4"/>
          <p:cNvSpPr>
            <a:spLocks noGrp="1"/>
          </p:cNvSpPr>
          <p:nvPr>
            <p:ph type="ftr" sz="quarter" idx="11"/>
          </p:nvPr>
        </p:nvSpPr>
        <p:spPr/>
        <p:txBody>
          <a:bodyPr/>
          <a:lstStyle>
            <a:lvl1pPr>
              <a:defRPr/>
            </a:lvl1pPr>
          </a:lstStyle>
          <a:p>
            <a:pPr>
              <a:defRPr/>
            </a:pPr>
            <a:endParaRPr lang="en-ZA"/>
          </a:p>
        </p:txBody>
      </p:sp>
      <p:sp>
        <p:nvSpPr>
          <p:cNvPr id="7" name="Slide Number Placeholder 5"/>
          <p:cNvSpPr>
            <a:spLocks noGrp="1"/>
          </p:cNvSpPr>
          <p:nvPr>
            <p:ph type="sldNum" sz="quarter" idx="12"/>
          </p:nvPr>
        </p:nvSpPr>
        <p:spPr/>
        <p:txBody>
          <a:bodyPr/>
          <a:lstStyle>
            <a:lvl1pPr>
              <a:defRPr/>
            </a:lvl1pPr>
          </a:lstStyle>
          <a:p>
            <a:pPr>
              <a:defRPr/>
            </a:pPr>
            <a:fld id="{07E7E03A-FE7A-4125-AD1A-11A924E32749}" type="slidenum">
              <a:rPr lang="en-ZA"/>
              <a:pPr>
                <a:defRPr/>
              </a:pPr>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E5885AE-5EE9-44D5-8D89-1DCCDDAD4874}" type="datetime1">
              <a:rPr lang="en-US"/>
              <a:pPr>
                <a:defRPr/>
              </a:pPr>
              <a:t>12/11/2013</a:t>
            </a:fld>
            <a:endParaRPr lang="en-ZA"/>
          </a:p>
        </p:txBody>
      </p:sp>
      <p:sp>
        <p:nvSpPr>
          <p:cNvPr id="5" name="Footer Placeholder 4"/>
          <p:cNvSpPr>
            <a:spLocks noGrp="1"/>
          </p:cNvSpPr>
          <p:nvPr>
            <p:ph type="ftr" sz="quarter" idx="11"/>
          </p:nvPr>
        </p:nvSpPr>
        <p:spPr/>
        <p:txBody>
          <a:bodyPr/>
          <a:lstStyle>
            <a:lvl1pPr>
              <a:defRPr/>
            </a:lvl1pPr>
          </a:lstStyle>
          <a:p>
            <a:pPr>
              <a:defRPr/>
            </a:pPr>
            <a:endParaRPr lang="en-ZA"/>
          </a:p>
        </p:txBody>
      </p:sp>
      <p:sp>
        <p:nvSpPr>
          <p:cNvPr id="6" name="Slide Number Placeholder 5"/>
          <p:cNvSpPr>
            <a:spLocks noGrp="1"/>
          </p:cNvSpPr>
          <p:nvPr>
            <p:ph type="sldNum" sz="quarter" idx="12"/>
          </p:nvPr>
        </p:nvSpPr>
        <p:spPr/>
        <p:txBody>
          <a:bodyPr/>
          <a:lstStyle>
            <a:lvl1pPr>
              <a:defRPr/>
            </a:lvl1pPr>
          </a:lstStyle>
          <a:p>
            <a:pPr>
              <a:defRPr/>
            </a:pPr>
            <a:fld id="{33F2B564-2F93-44BB-BAFB-D53B57A3571C}" type="slidenum">
              <a:rPr lang="en-ZA"/>
              <a:pPr>
                <a:defRPr/>
              </a:pPr>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EEBEDDA-41B8-4319-9C54-C4AF371F0DAB}" type="datetime1">
              <a:rPr lang="en-US"/>
              <a:pPr>
                <a:defRPr/>
              </a:pPr>
              <a:t>12/11/2013</a:t>
            </a:fld>
            <a:endParaRPr lang="en-ZA"/>
          </a:p>
        </p:txBody>
      </p:sp>
      <p:sp>
        <p:nvSpPr>
          <p:cNvPr id="5" name="Footer Placeholder 4"/>
          <p:cNvSpPr>
            <a:spLocks noGrp="1"/>
          </p:cNvSpPr>
          <p:nvPr>
            <p:ph type="ftr" sz="quarter" idx="11"/>
          </p:nvPr>
        </p:nvSpPr>
        <p:spPr/>
        <p:txBody>
          <a:bodyPr/>
          <a:lstStyle>
            <a:lvl1pPr>
              <a:defRPr/>
            </a:lvl1pPr>
          </a:lstStyle>
          <a:p>
            <a:pPr>
              <a:defRPr/>
            </a:pPr>
            <a:endParaRPr lang="en-ZA"/>
          </a:p>
        </p:txBody>
      </p:sp>
      <p:sp>
        <p:nvSpPr>
          <p:cNvPr id="6" name="Slide Number Placeholder 5"/>
          <p:cNvSpPr>
            <a:spLocks noGrp="1"/>
          </p:cNvSpPr>
          <p:nvPr>
            <p:ph type="sldNum" sz="quarter" idx="12"/>
          </p:nvPr>
        </p:nvSpPr>
        <p:spPr/>
        <p:txBody>
          <a:bodyPr/>
          <a:lstStyle>
            <a:lvl1pPr>
              <a:defRPr/>
            </a:lvl1pPr>
          </a:lstStyle>
          <a:p>
            <a:pPr>
              <a:defRPr/>
            </a:pPr>
            <a:fld id="{95E13D1F-7B9E-431B-BEAA-BF947E4475DF}" type="slidenum">
              <a:rPr lang="en-ZA"/>
              <a:pPr>
                <a:defRPr/>
              </a:pPr>
              <a:t>‹#›</a:t>
            </a:fld>
            <a:endParaRPr lang="en-Z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ZA"/>
          </a:p>
        </p:txBody>
      </p:sp>
      <p:sp>
        <p:nvSpPr>
          <p:cNvPr id="3" name="Table Placeholder 2"/>
          <p:cNvSpPr>
            <a:spLocks noGrp="1"/>
          </p:cNvSpPr>
          <p:nvPr>
            <p:ph type="tbl" idx="1"/>
          </p:nvPr>
        </p:nvSpPr>
        <p:spPr>
          <a:xfrm>
            <a:off x="457200" y="1600200"/>
            <a:ext cx="8229600" cy="4525963"/>
          </a:xfrm>
        </p:spPr>
        <p:txBody>
          <a:bodyPr/>
          <a:lstStyle/>
          <a:p>
            <a:pPr lvl="0"/>
            <a:endParaRPr lang="en-ZA" noProof="0"/>
          </a:p>
        </p:txBody>
      </p:sp>
      <p:sp>
        <p:nvSpPr>
          <p:cNvPr id="4" name="Date Placeholder 3"/>
          <p:cNvSpPr>
            <a:spLocks noGrp="1"/>
          </p:cNvSpPr>
          <p:nvPr>
            <p:ph type="dt" sz="half" idx="10"/>
          </p:nvPr>
        </p:nvSpPr>
        <p:spPr/>
        <p:txBody>
          <a:bodyPr/>
          <a:lstStyle>
            <a:lvl1pPr>
              <a:defRPr/>
            </a:lvl1pPr>
          </a:lstStyle>
          <a:p>
            <a:pPr>
              <a:defRPr/>
            </a:pPr>
            <a:fld id="{65494F4A-4E99-4116-A3E5-7C428F755C65}" type="datetime1">
              <a:rPr lang="en-US"/>
              <a:pPr>
                <a:defRPr/>
              </a:pPr>
              <a:t>12/11/2013</a:t>
            </a:fld>
            <a:endParaRPr lang="en-ZA"/>
          </a:p>
        </p:txBody>
      </p:sp>
      <p:sp>
        <p:nvSpPr>
          <p:cNvPr id="5" name="Footer Placeholder 4"/>
          <p:cNvSpPr>
            <a:spLocks noGrp="1"/>
          </p:cNvSpPr>
          <p:nvPr>
            <p:ph type="ftr" sz="quarter" idx="11"/>
          </p:nvPr>
        </p:nvSpPr>
        <p:spPr/>
        <p:txBody>
          <a:bodyPr/>
          <a:lstStyle>
            <a:lvl1pPr>
              <a:defRPr/>
            </a:lvl1pPr>
          </a:lstStyle>
          <a:p>
            <a:pPr>
              <a:defRPr/>
            </a:pPr>
            <a:endParaRPr lang="en-ZA"/>
          </a:p>
        </p:txBody>
      </p:sp>
      <p:sp>
        <p:nvSpPr>
          <p:cNvPr id="6" name="Slide Number Placeholder 5"/>
          <p:cNvSpPr>
            <a:spLocks noGrp="1"/>
          </p:cNvSpPr>
          <p:nvPr>
            <p:ph type="sldNum" sz="quarter" idx="12"/>
          </p:nvPr>
        </p:nvSpPr>
        <p:spPr/>
        <p:txBody>
          <a:bodyPr/>
          <a:lstStyle>
            <a:lvl1pPr>
              <a:defRPr/>
            </a:lvl1pPr>
          </a:lstStyle>
          <a:p>
            <a:pPr>
              <a:defRPr/>
            </a:pPr>
            <a:fld id="{45046361-B16D-4AD0-A35C-5088B7E19D46}" type="slidenum">
              <a:rPr lang="en-ZA"/>
              <a:pPr>
                <a:defRPr/>
              </a:pPr>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2800"/>
            </a:lvl1pPr>
            <a:lvl2pPr>
              <a:defRPr sz="2400"/>
            </a:lvl2pPr>
            <a:lvl3pPr>
              <a:defRPr sz="2000"/>
            </a:lvl3pPr>
            <a:lvl4pPr>
              <a:defRPr sz="18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BEDF15F1-6C62-4FE5-8F15-5A0AC312FBA1}" type="datetime1">
              <a:rPr lang="en-US"/>
              <a:pPr>
                <a:defRPr/>
              </a:pPr>
              <a:t>12/11/2013</a:t>
            </a:fld>
            <a:endParaRPr lang="en-ZA"/>
          </a:p>
        </p:txBody>
      </p:sp>
      <p:sp>
        <p:nvSpPr>
          <p:cNvPr id="5" name="Footer Placeholder 4"/>
          <p:cNvSpPr>
            <a:spLocks noGrp="1"/>
          </p:cNvSpPr>
          <p:nvPr>
            <p:ph type="ftr" sz="quarter" idx="11"/>
          </p:nvPr>
        </p:nvSpPr>
        <p:spPr/>
        <p:txBody>
          <a:bodyPr/>
          <a:lstStyle>
            <a:lvl1pPr>
              <a:defRPr/>
            </a:lvl1pPr>
          </a:lstStyle>
          <a:p>
            <a:pPr>
              <a:defRPr/>
            </a:pPr>
            <a:endParaRPr lang="en-ZA"/>
          </a:p>
        </p:txBody>
      </p:sp>
      <p:sp>
        <p:nvSpPr>
          <p:cNvPr id="6" name="Slide Number Placeholder 5"/>
          <p:cNvSpPr>
            <a:spLocks noGrp="1"/>
          </p:cNvSpPr>
          <p:nvPr>
            <p:ph type="sldNum" sz="quarter" idx="12"/>
          </p:nvPr>
        </p:nvSpPr>
        <p:spPr/>
        <p:txBody>
          <a:bodyPr/>
          <a:lstStyle>
            <a:lvl1pPr>
              <a:defRPr/>
            </a:lvl1pPr>
          </a:lstStyle>
          <a:p>
            <a:pPr>
              <a:defRPr/>
            </a:pPr>
            <a:fld id="{06BE32D7-5E50-405A-A7BB-4BD7772F3FAF}" type="slidenum">
              <a:rPr lang="en-ZA"/>
              <a:pPr>
                <a:defRPr/>
              </a:pPr>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907C046-80A1-4E03-A4C4-B61A7607608A}" type="datetime1">
              <a:rPr lang="en-US"/>
              <a:pPr>
                <a:defRPr/>
              </a:pPr>
              <a:t>12/11/2013</a:t>
            </a:fld>
            <a:endParaRPr lang="en-ZA"/>
          </a:p>
        </p:txBody>
      </p:sp>
      <p:sp>
        <p:nvSpPr>
          <p:cNvPr id="5" name="Footer Placeholder 4"/>
          <p:cNvSpPr>
            <a:spLocks noGrp="1"/>
          </p:cNvSpPr>
          <p:nvPr>
            <p:ph type="ftr" sz="quarter" idx="11"/>
          </p:nvPr>
        </p:nvSpPr>
        <p:spPr/>
        <p:txBody>
          <a:bodyPr/>
          <a:lstStyle>
            <a:lvl1pPr>
              <a:defRPr/>
            </a:lvl1pPr>
          </a:lstStyle>
          <a:p>
            <a:pPr>
              <a:defRPr/>
            </a:pPr>
            <a:endParaRPr lang="en-ZA"/>
          </a:p>
        </p:txBody>
      </p:sp>
      <p:sp>
        <p:nvSpPr>
          <p:cNvPr id="6" name="Slide Number Placeholder 5"/>
          <p:cNvSpPr>
            <a:spLocks noGrp="1"/>
          </p:cNvSpPr>
          <p:nvPr>
            <p:ph type="sldNum" sz="quarter" idx="12"/>
          </p:nvPr>
        </p:nvSpPr>
        <p:spPr/>
        <p:txBody>
          <a:bodyPr/>
          <a:lstStyle>
            <a:lvl1pPr>
              <a:defRPr/>
            </a:lvl1pPr>
          </a:lstStyle>
          <a:p>
            <a:pPr>
              <a:defRPr/>
            </a:pPr>
            <a:fld id="{2D65705F-8886-4F25-976A-17E096B9718C}" type="slidenum">
              <a:rPr lang="en-ZA"/>
              <a:pPr>
                <a:defRPr/>
              </a:pPr>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2D2A3C0-ACA3-486D-BF10-6B4C8AAF63B8}" type="datetime1">
              <a:rPr lang="en-US"/>
              <a:pPr>
                <a:defRPr/>
              </a:pPr>
              <a:t>12/11/2013</a:t>
            </a:fld>
            <a:endParaRPr lang="en-ZA"/>
          </a:p>
        </p:txBody>
      </p:sp>
      <p:sp>
        <p:nvSpPr>
          <p:cNvPr id="6" name="Footer Placeholder 4"/>
          <p:cNvSpPr>
            <a:spLocks noGrp="1"/>
          </p:cNvSpPr>
          <p:nvPr>
            <p:ph type="ftr" sz="quarter" idx="11"/>
          </p:nvPr>
        </p:nvSpPr>
        <p:spPr/>
        <p:txBody>
          <a:bodyPr/>
          <a:lstStyle>
            <a:lvl1pPr>
              <a:defRPr/>
            </a:lvl1pPr>
          </a:lstStyle>
          <a:p>
            <a:pPr>
              <a:defRPr/>
            </a:pPr>
            <a:endParaRPr lang="en-ZA"/>
          </a:p>
        </p:txBody>
      </p:sp>
      <p:sp>
        <p:nvSpPr>
          <p:cNvPr id="7" name="Slide Number Placeholder 5"/>
          <p:cNvSpPr>
            <a:spLocks noGrp="1"/>
          </p:cNvSpPr>
          <p:nvPr>
            <p:ph type="sldNum" sz="quarter" idx="12"/>
          </p:nvPr>
        </p:nvSpPr>
        <p:spPr/>
        <p:txBody>
          <a:bodyPr/>
          <a:lstStyle>
            <a:lvl1pPr>
              <a:defRPr/>
            </a:lvl1pPr>
          </a:lstStyle>
          <a:p>
            <a:pPr>
              <a:defRPr/>
            </a:pPr>
            <a:fld id="{0BD9FF43-39B6-4911-ABE2-56D5B17FDAF0}" type="slidenum">
              <a:rPr lang="en-ZA"/>
              <a:pPr>
                <a:defRPr/>
              </a:pPr>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23307FB-A643-4A3F-9829-C9A8C104B652}" type="datetime1">
              <a:rPr lang="en-US"/>
              <a:pPr>
                <a:defRPr/>
              </a:pPr>
              <a:t>12/11/2013</a:t>
            </a:fld>
            <a:endParaRPr lang="en-ZA"/>
          </a:p>
        </p:txBody>
      </p:sp>
      <p:sp>
        <p:nvSpPr>
          <p:cNvPr id="8" name="Footer Placeholder 4"/>
          <p:cNvSpPr>
            <a:spLocks noGrp="1"/>
          </p:cNvSpPr>
          <p:nvPr>
            <p:ph type="ftr" sz="quarter" idx="11"/>
          </p:nvPr>
        </p:nvSpPr>
        <p:spPr/>
        <p:txBody>
          <a:bodyPr/>
          <a:lstStyle>
            <a:lvl1pPr>
              <a:defRPr/>
            </a:lvl1pPr>
          </a:lstStyle>
          <a:p>
            <a:pPr>
              <a:defRPr/>
            </a:pPr>
            <a:endParaRPr lang="en-ZA"/>
          </a:p>
        </p:txBody>
      </p:sp>
      <p:sp>
        <p:nvSpPr>
          <p:cNvPr id="9" name="Slide Number Placeholder 5"/>
          <p:cNvSpPr>
            <a:spLocks noGrp="1"/>
          </p:cNvSpPr>
          <p:nvPr>
            <p:ph type="sldNum" sz="quarter" idx="12"/>
          </p:nvPr>
        </p:nvSpPr>
        <p:spPr/>
        <p:txBody>
          <a:bodyPr/>
          <a:lstStyle>
            <a:lvl1pPr>
              <a:defRPr/>
            </a:lvl1pPr>
          </a:lstStyle>
          <a:p>
            <a:pPr>
              <a:defRPr/>
            </a:pPr>
            <a:fld id="{D4191073-F9A7-4793-A1E8-8472BEC1A5B6}" type="slidenum">
              <a:rPr lang="en-ZA"/>
              <a:pPr>
                <a:defRPr/>
              </a:pPr>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F38C563-A626-4DDE-ACBF-29959B368C82}" type="datetime1">
              <a:rPr lang="en-US"/>
              <a:pPr>
                <a:defRPr/>
              </a:pPr>
              <a:t>12/11/2013</a:t>
            </a:fld>
            <a:endParaRPr lang="en-ZA"/>
          </a:p>
        </p:txBody>
      </p:sp>
      <p:sp>
        <p:nvSpPr>
          <p:cNvPr id="4" name="Footer Placeholder 4"/>
          <p:cNvSpPr>
            <a:spLocks noGrp="1"/>
          </p:cNvSpPr>
          <p:nvPr>
            <p:ph type="ftr" sz="quarter" idx="11"/>
          </p:nvPr>
        </p:nvSpPr>
        <p:spPr/>
        <p:txBody>
          <a:bodyPr/>
          <a:lstStyle>
            <a:lvl1pPr>
              <a:defRPr/>
            </a:lvl1pPr>
          </a:lstStyle>
          <a:p>
            <a:pPr>
              <a:defRPr/>
            </a:pPr>
            <a:endParaRPr lang="en-ZA"/>
          </a:p>
        </p:txBody>
      </p:sp>
      <p:sp>
        <p:nvSpPr>
          <p:cNvPr id="5" name="Slide Number Placeholder 5"/>
          <p:cNvSpPr>
            <a:spLocks noGrp="1"/>
          </p:cNvSpPr>
          <p:nvPr>
            <p:ph type="sldNum" sz="quarter" idx="12"/>
          </p:nvPr>
        </p:nvSpPr>
        <p:spPr/>
        <p:txBody>
          <a:bodyPr/>
          <a:lstStyle>
            <a:lvl1pPr>
              <a:defRPr/>
            </a:lvl1pPr>
          </a:lstStyle>
          <a:p>
            <a:pPr>
              <a:defRPr/>
            </a:pPr>
            <a:fld id="{B202462A-E9D6-424F-BC42-A5DDB7CAB195}" type="slidenum">
              <a:rPr lang="en-ZA"/>
              <a:pPr>
                <a:defRPr/>
              </a:pPr>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30178FB-AB88-4F56-A6C1-E20121EB6D9B}" type="datetime1">
              <a:rPr lang="en-US"/>
              <a:pPr>
                <a:defRPr/>
              </a:pPr>
              <a:t>12/11/2013</a:t>
            </a:fld>
            <a:endParaRPr lang="en-ZA"/>
          </a:p>
        </p:txBody>
      </p:sp>
      <p:sp>
        <p:nvSpPr>
          <p:cNvPr id="3" name="Footer Placeholder 4"/>
          <p:cNvSpPr>
            <a:spLocks noGrp="1"/>
          </p:cNvSpPr>
          <p:nvPr>
            <p:ph type="ftr" sz="quarter" idx="11"/>
          </p:nvPr>
        </p:nvSpPr>
        <p:spPr/>
        <p:txBody>
          <a:bodyPr/>
          <a:lstStyle>
            <a:lvl1pPr>
              <a:defRPr/>
            </a:lvl1pPr>
          </a:lstStyle>
          <a:p>
            <a:pPr>
              <a:defRPr/>
            </a:pPr>
            <a:endParaRPr lang="en-ZA"/>
          </a:p>
        </p:txBody>
      </p:sp>
      <p:sp>
        <p:nvSpPr>
          <p:cNvPr id="4" name="Slide Number Placeholder 5"/>
          <p:cNvSpPr>
            <a:spLocks noGrp="1"/>
          </p:cNvSpPr>
          <p:nvPr>
            <p:ph type="sldNum" sz="quarter" idx="12"/>
          </p:nvPr>
        </p:nvSpPr>
        <p:spPr/>
        <p:txBody>
          <a:bodyPr/>
          <a:lstStyle>
            <a:lvl1pPr>
              <a:defRPr/>
            </a:lvl1pPr>
          </a:lstStyle>
          <a:p>
            <a:pPr>
              <a:defRPr/>
            </a:pPr>
            <a:fld id="{E80F4C96-D403-458B-A448-0F56074653AC}" type="slidenum">
              <a:rPr lang="en-ZA"/>
              <a:pPr>
                <a:defRPr/>
              </a:pPr>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F72F1A4-A345-4791-B630-EF4640FB7CF8}" type="datetime1">
              <a:rPr lang="en-US"/>
              <a:pPr>
                <a:defRPr/>
              </a:pPr>
              <a:t>12/11/2013</a:t>
            </a:fld>
            <a:endParaRPr lang="en-ZA"/>
          </a:p>
        </p:txBody>
      </p:sp>
      <p:sp>
        <p:nvSpPr>
          <p:cNvPr id="6" name="Footer Placeholder 4"/>
          <p:cNvSpPr>
            <a:spLocks noGrp="1"/>
          </p:cNvSpPr>
          <p:nvPr>
            <p:ph type="ftr" sz="quarter" idx="11"/>
          </p:nvPr>
        </p:nvSpPr>
        <p:spPr/>
        <p:txBody>
          <a:bodyPr/>
          <a:lstStyle>
            <a:lvl1pPr>
              <a:defRPr/>
            </a:lvl1pPr>
          </a:lstStyle>
          <a:p>
            <a:pPr>
              <a:defRPr/>
            </a:pPr>
            <a:endParaRPr lang="en-ZA"/>
          </a:p>
        </p:txBody>
      </p:sp>
      <p:sp>
        <p:nvSpPr>
          <p:cNvPr id="7" name="Slide Number Placeholder 5"/>
          <p:cNvSpPr>
            <a:spLocks noGrp="1"/>
          </p:cNvSpPr>
          <p:nvPr>
            <p:ph type="sldNum" sz="quarter" idx="12"/>
          </p:nvPr>
        </p:nvSpPr>
        <p:spPr/>
        <p:txBody>
          <a:bodyPr/>
          <a:lstStyle>
            <a:lvl1pPr>
              <a:defRPr/>
            </a:lvl1pPr>
          </a:lstStyle>
          <a:p>
            <a:pPr>
              <a:defRPr/>
            </a:pPr>
            <a:fld id="{2BFDD4AC-D363-4146-8E73-EB9C7EFB7E94}" type="slidenum">
              <a:rPr lang="en-ZA"/>
              <a:pPr>
                <a:defRPr/>
              </a:pPr>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CD9D29A-2101-4247-8FB6-13DAD457CB71}" type="datetime1">
              <a:rPr lang="en-US"/>
              <a:pPr>
                <a:defRPr/>
              </a:pPr>
              <a:t>12/11/2013</a:t>
            </a:fld>
            <a:endParaRPr lang="en-ZA"/>
          </a:p>
        </p:txBody>
      </p:sp>
      <p:sp>
        <p:nvSpPr>
          <p:cNvPr id="6" name="Footer Placeholder 4"/>
          <p:cNvSpPr>
            <a:spLocks noGrp="1"/>
          </p:cNvSpPr>
          <p:nvPr>
            <p:ph type="ftr" sz="quarter" idx="11"/>
          </p:nvPr>
        </p:nvSpPr>
        <p:spPr/>
        <p:txBody>
          <a:bodyPr/>
          <a:lstStyle>
            <a:lvl1pPr>
              <a:defRPr/>
            </a:lvl1pPr>
          </a:lstStyle>
          <a:p>
            <a:pPr>
              <a:defRPr/>
            </a:pPr>
            <a:endParaRPr lang="en-ZA"/>
          </a:p>
        </p:txBody>
      </p:sp>
      <p:sp>
        <p:nvSpPr>
          <p:cNvPr id="7" name="Slide Number Placeholder 5"/>
          <p:cNvSpPr>
            <a:spLocks noGrp="1"/>
          </p:cNvSpPr>
          <p:nvPr>
            <p:ph type="sldNum" sz="quarter" idx="12"/>
          </p:nvPr>
        </p:nvSpPr>
        <p:spPr/>
        <p:txBody>
          <a:bodyPr/>
          <a:lstStyle>
            <a:lvl1pPr>
              <a:defRPr/>
            </a:lvl1pPr>
          </a:lstStyle>
          <a:p>
            <a:pPr>
              <a:defRPr/>
            </a:pPr>
            <a:fld id="{2EA5426D-5EB0-40AE-BE06-73D8493E06A4}" type="slidenum">
              <a:rPr lang="en-ZA"/>
              <a:pPr>
                <a:defRPr/>
              </a:pPr>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28260401-210C-4027-B5E5-6BC5349935DB}" type="datetime1">
              <a:rPr lang="en-US"/>
              <a:pPr>
                <a:defRPr/>
              </a:pPr>
              <a:t>12/11/2013</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ZA"/>
          </a:p>
        </p:txBody>
      </p:sp>
      <p:pic>
        <p:nvPicPr>
          <p:cNvPr id="1030" name="Picture 6" descr="DWA Slide Master.jpg"/>
          <p:cNvPicPr>
            <a:picLocks noChangeAspect="1"/>
          </p:cNvPicPr>
          <p:nvPr/>
        </p:nvPicPr>
        <p:blipFill>
          <a:blip r:embed="rId14"/>
          <a:srcRect/>
          <a:stretch>
            <a:fillRect/>
          </a:stretch>
        </p:blipFill>
        <p:spPr bwMode="auto">
          <a:xfrm>
            <a:off x="0" y="12700"/>
            <a:ext cx="9144000" cy="6832600"/>
          </a:xfrm>
          <a:prstGeom prst="rect">
            <a:avLst/>
          </a:prstGeom>
          <a:noFill/>
          <a:ln w="9525">
            <a:noFill/>
            <a:miter lim="800000"/>
            <a:headEnd/>
            <a:tailEnd/>
          </a:ln>
        </p:spPr>
      </p:pic>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309AFB3B-EB9D-4D03-9445-C2730BCAE0F5}" type="slidenum">
              <a:rPr lang="en-ZA"/>
              <a:pPr>
                <a:defRPr/>
              </a:pPr>
              <a:t>‹#›</a:t>
            </a:fld>
            <a:endParaRPr lang="en-ZA"/>
          </a:p>
        </p:txBody>
      </p:sp>
    </p:spTree>
  </p:cSld>
  <p:clrMap bg1="lt1" tx1="dk1" bg2="lt2" tx2="dk2" accent1="accent1" accent2="accent2" accent3="accent3" accent4="accent4" accent5="accent5" accent6="accent6" hlink="hlink" folHlink="folHlink"/>
  <p:sldLayoutIdLst>
    <p:sldLayoutId id="2147483816"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1"/>
            <a:ext cx="7772400" cy="2133599"/>
          </a:xfrm>
        </p:spPr>
        <p:txBody>
          <a:bodyPr/>
          <a:lstStyle/>
          <a:p>
            <a:r>
              <a:rPr lang="en-ZA" b="1" dirty="0" smtClean="0"/>
              <a:t>REDEFINING FINANCE</a:t>
            </a:r>
            <a:br>
              <a:rPr lang="en-ZA" b="1" dirty="0" smtClean="0"/>
            </a:br>
            <a:endParaRPr lang="en-ZA" b="1" dirty="0"/>
          </a:p>
        </p:txBody>
      </p:sp>
      <p:sp>
        <p:nvSpPr>
          <p:cNvPr id="3" name="Subtitle 2"/>
          <p:cNvSpPr>
            <a:spLocks noGrp="1"/>
          </p:cNvSpPr>
          <p:nvPr>
            <p:ph type="subTitle" idx="1"/>
          </p:nvPr>
        </p:nvSpPr>
        <p:spPr>
          <a:xfrm>
            <a:off x="1371600" y="3124200"/>
            <a:ext cx="6400800" cy="1828800"/>
          </a:xfrm>
        </p:spPr>
        <p:txBody>
          <a:bodyPr/>
          <a:lstStyle/>
          <a:p>
            <a:r>
              <a:rPr lang="en-ZA" b="1" dirty="0" smtClean="0"/>
              <a:t>DATE: 03 DECEMBER 2013</a:t>
            </a:r>
            <a:endParaRPr lang="en-ZA"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32114"/>
            <a:ext cx="8229600" cy="1143000"/>
          </a:xfrm>
        </p:spPr>
        <p:txBody>
          <a:bodyPr>
            <a:normAutofit fontScale="90000"/>
          </a:bodyPr>
          <a:lstStyle/>
          <a:p>
            <a:r>
              <a:rPr lang="en-ZA" dirty="0" smtClean="0"/>
              <a:t/>
            </a:r>
            <a:br>
              <a:rPr lang="en-ZA" dirty="0" smtClean="0"/>
            </a:br>
            <a:r>
              <a:rPr lang="en-ZA" dirty="0" smtClean="0"/>
              <a:t>Business Operating Model</a:t>
            </a:r>
            <a:br>
              <a:rPr lang="en-ZA" dirty="0" smtClean="0"/>
            </a:br>
            <a:endParaRPr lang="en-ZA"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30578" y="114300"/>
            <a:ext cx="5259773" cy="1754326"/>
          </a:xfrm>
          <a:prstGeom prst="rect">
            <a:avLst/>
          </a:prstGeom>
        </p:spPr>
        <p:txBody>
          <a:bodyPr wrap="square">
            <a:spAutoFit/>
          </a:bodyPr>
          <a:lstStyle/>
          <a:p>
            <a:endParaRPr lang="en-ZA" b="1" dirty="0" smtClean="0"/>
          </a:p>
          <a:p>
            <a:endParaRPr lang="en-ZA" b="1" dirty="0" smtClean="0"/>
          </a:p>
          <a:p>
            <a:r>
              <a:rPr lang="en-ZA" b="1" dirty="0" smtClean="0"/>
              <a:t>Interim </a:t>
            </a:r>
            <a:r>
              <a:rPr lang="en-ZA" b="1" dirty="0" smtClean="0"/>
              <a:t>Business Operating </a:t>
            </a:r>
            <a:r>
              <a:rPr lang="en-ZA" b="1" dirty="0" smtClean="0"/>
              <a:t>Model</a:t>
            </a:r>
          </a:p>
          <a:p>
            <a:endParaRPr lang="en-ZA" b="1" dirty="0" smtClean="0"/>
          </a:p>
          <a:p>
            <a:endParaRPr lang="en-ZA" b="1" dirty="0" smtClean="0"/>
          </a:p>
          <a:p>
            <a:r>
              <a:rPr lang="en-ZA" b="1" dirty="0" smtClean="0"/>
              <a:t> </a:t>
            </a:r>
            <a:endParaRPr lang="en-ZA" b="1" dirty="0"/>
          </a:p>
        </p:txBody>
      </p:sp>
      <p:sp>
        <p:nvSpPr>
          <p:cNvPr id="4097" name="Rectangle 1"/>
          <p:cNvSpPr>
            <a:spLocks noChangeArrowheads="1"/>
          </p:cNvSpPr>
          <p:nvPr/>
        </p:nvSpPr>
        <p:spPr bwMode="auto">
          <a:xfrm>
            <a:off x="371474" y="1524000"/>
            <a:ext cx="8543925" cy="3662541"/>
          </a:xfrm>
          <a:prstGeom prst="rect">
            <a:avLst/>
          </a:prstGeom>
          <a:noFill/>
          <a:ln w="9525">
            <a:noFill/>
            <a:miter lim="800000"/>
            <a:headEnd/>
            <a:tailEnd/>
          </a:ln>
          <a:effectLst/>
        </p:spPr>
        <p:txBody>
          <a:bodyPr vert="horz" wrap="square" lIns="91440" tIns="0" rIns="91440" bIns="0" numCol="1" anchor="t" anchorCtr="0" compatLnSpc="1">
            <a:prstTxWarp prst="textNoShape">
              <a:avLst/>
            </a:prstTxWarp>
            <a:spAutoFit/>
          </a:bodyPr>
          <a:lstStyle/>
          <a:p>
            <a:pPr lvl="1" defTabSz="914400">
              <a:buClr>
                <a:srgbClr val="FF0000"/>
              </a:buClr>
              <a:buFont typeface="Wingdings" pitchFamily="2" charset="2"/>
              <a:buChar char="Ø"/>
            </a:pPr>
            <a:r>
              <a:rPr lang="en-GB" sz="1100" dirty="0" smtClean="0">
                <a:ea typeface="Times New Roman" pitchFamily="18" charset="0"/>
                <a:cs typeface="Arial" pitchFamily="34" charset="0"/>
              </a:rPr>
              <a:t>	</a:t>
            </a:r>
            <a:r>
              <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Business Operating Model -</a:t>
            </a:r>
            <a:r>
              <a:rPr kumimoji="0" lang="en-GB" sz="1400" b="0" i="0" u="none" strike="noStrike" cap="none" normalizeH="0" dirty="0" smtClean="0">
                <a:ln>
                  <a:noFill/>
                </a:ln>
                <a:solidFill>
                  <a:schemeClr val="tx1"/>
                </a:solidFill>
                <a:effectLst/>
                <a:latin typeface="Arial" pitchFamily="34" charset="0"/>
                <a:ea typeface="Times New Roman" pitchFamily="18" charset="0"/>
                <a:cs typeface="Arial" pitchFamily="34" charset="0"/>
              </a:rPr>
              <a:t> M</a:t>
            </a:r>
            <a:r>
              <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ixture of centralised and decentralised </a:t>
            </a:r>
          </a:p>
          <a:p>
            <a:pPr lvl="1" defTabSz="914400">
              <a:buClr>
                <a:srgbClr val="FF0000"/>
              </a:buClr>
              <a:buFont typeface="Wingdings" pitchFamily="2" charset="2"/>
              <a:buChar char="Ø"/>
            </a:pPr>
            <a:r>
              <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Head office will play the role of Strategy Developers, Monitoring of Internal Control, Training 	of Regional Finance Managers, and Systems Control.  </a:t>
            </a:r>
          </a:p>
          <a:p>
            <a:pPr lvl="1" defTabSz="914400">
              <a:buClr>
                <a:srgbClr val="FF0000"/>
              </a:buClr>
              <a:buFont typeface="Wingdings" pitchFamily="2" charset="2"/>
              <a:buChar char="Ø"/>
            </a:pPr>
            <a:r>
              <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Operational and Transactional functions will be decentralised to the Regions and Clusters.</a:t>
            </a:r>
            <a:endParaRPr kumimoji="0" lang="en-ZA" sz="1400" b="0" i="0" u="none" strike="noStrike" cap="none" normalizeH="0" baseline="0" dirty="0" smtClean="0">
              <a:ln>
                <a:noFill/>
              </a:ln>
              <a:solidFill>
                <a:schemeClr val="tx1"/>
              </a:solidFill>
              <a:effectLst/>
              <a:latin typeface="Arial" pitchFamily="34" charset="0"/>
              <a:cs typeface="Arial" pitchFamily="34" charset="0"/>
            </a:endParaRPr>
          </a:p>
          <a:p>
            <a:pPr lvl="1" defTabSz="914400" eaLnBrk="0" hangingPunct="0">
              <a:buClr>
                <a:srgbClr val="FF0000"/>
              </a:buClr>
            </a:pPr>
            <a:endPar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lvl="1" defTabSz="914400" eaLnBrk="0" hangingPunct="0">
              <a:buClr>
                <a:srgbClr val="FF0000"/>
              </a:buClr>
              <a:buFont typeface="Wingdings" pitchFamily="2" charset="2"/>
              <a:buChar char="Ø"/>
            </a:pPr>
            <a:r>
              <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Proper negotiations with staff, organised labour and all the relevant stakeholders.</a:t>
            </a:r>
            <a:endParaRPr kumimoji="0" lang="en-ZA" sz="1400" b="0" i="0" u="none" strike="noStrike" cap="none" normalizeH="0" baseline="0" dirty="0" smtClean="0">
              <a:ln>
                <a:noFill/>
              </a:ln>
              <a:solidFill>
                <a:schemeClr val="tx1"/>
              </a:solidFill>
              <a:effectLst/>
              <a:latin typeface="Arial" pitchFamily="34" charset="0"/>
              <a:cs typeface="Arial" pitchFamily="34" charset="0"/>
            </a:endParaRPr>
          </a:p>
          <a:p>
            <a:pPr lvl="1" defTabSz="914400" eaLnBrk="0" hangingPunct="0">
              <a:buClr>
                <a:srgbClr val="FF0000"/>
              </a:buClr>
              <a:buFont typeface="Wingdings" pitchFamily="2" charset="2"/>
              <a:buChar char="Ø"/>
            </a:pPr>
            <a:r>
              <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Relocation</a:t>
            </a:r>
            <a:r>
              <a:rPr kumimoji="0" lang="en-GB" sz="1400" b="0" i="0" u="none" strike="noStrike" cap="none" normalizeH="0" dirty="0" smtClean="0">
                <a:ln>
                  <a:noFill/>
                </a:ln>
                <a:solidFill>
                  <a:schemeClr val="tx1"/>
                </a:solidFill>
                <a:effectLst/>
                <a:latin typeface="Arial" pitchFamily="34" charset="0"/>
                <a:ea typeface="Times New Roman" pitchFamily="18" charset="0"/>
                <a:cs typeface="Arial" pitchFamily="34" charset="0"/>
              </a:rPr>
              <a:t> Costs at  S</a:t>
            </a:r>
            <a:r>
              <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tate Cost. </a:t>
            </a:r>
            <a:endParaRPr kumimoji="0" lang="en-ZA" sz="1400" b="0" i="0" u="none" strike="noStrike" cap="none" normalizeH="0" baseline="0" dirty="0" smtClean="0">
              <a:ln>
                <a:noFill/>
              </a:ln>
              <a:solidFill>
                <a:schemeClr val="tx1"/>
              </a:solidFill>
              <a:effectLst/>
              <a:latin typeface="Arial" pitchFamily="34" charset="0"/>
              <a:cs typeface="Arial" pitchFamily="34" charset="0"/>
            </a:endParaRPr>
          </a:p>
          <a:p>
            <a:pPr lvl="1" defTabSz="914400" eaLnBrk="0" hangingPunct="0">
              <a:buClr>
                <a:srgbClr val="FF0000"/>
              </a:buClr>
              <a:buFont typeface="Wingdings" pitchFamily="2" charset="2"/>
              <a:buChar char="Ø"/>
            </a:pPr>
            <a:r>
              <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Total separation between Main Account and WTE staff who are performing more than 50%</a:t>
            </a:r>
            <a:r>
              <a:rPr kumimoji="0" lang="en-GB" sz="1400" b="0" i="0" u="none" strike="noStrike" cap="none" normalizeH="0" dirty="0" smtClean="0">
                <a:ln>
                  <a:noFill/>
                </a:ln>
                <a:solidFill>
                  <a:schemeClr val="tx1"/>
                </a:solidFill>
                <a:effectLst/>
                <a:latin typeface="Arial" pitchFamily="34" charset="0"/>
                <a:ea typeface="Times New Roman" pitchFamily="18" charset="0"/>
                <a:cs typeface="Arial" pitchFamily="34" charset="0"/>
              </a:rPr>
              <a:t> 	ring-	fenced</a:t>
            </a:r>
            <a:endPar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lvl="1" defTabSz="914400" eaLnBrk="0" hangingPunct="0">
              <a:buClr>
                <a:srgbClr val="FF0000"/>
              </a:buClr>
              <a:buFont typeface="Wingdings" pitchFamily="2" charset="2"/>
              <a:buChar char="Ø"/>
            </a:pPr>
            <a:r>
              <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Consultation with the key stakeholders prior to migration of staff as well as the creation and 	advertisement of the posts.</a:t>
            </a:r>
            <a:endParaRPr kumimoji="0" lang="en-ZA" sz="1400" b="0" i="0" u="none" strike="noStrike" cap="none" normalizeH="0" baseline="0" dirty="0" smtClean="0">
              <a:ln>
                <a:noFill/>
              </a:ln>
              <a:solidFill>
                <a:schemeClr val="tx1"/>
              </a:solidFill>
              <a:effectLst/>
              <a:latin typeface="Arial" pitchFamily="34" charset="0"/>
              <a:cs typeface="Arial" pitchFamily="34" charset="0"/>
            </a:endParaRPr>
          </a:p>
          <a:p>
            <a:pPr lvl="1" defTabSz="914400" eaLnBrk="0" hangingPunct="0">
              <a:buClr>
                <a:srgbClr val="FF0000"/>
              </a:buClr>
              <a:buFont typeface="Wingdings" pitchFamily="2" charset="2"/>
              <a:buChar char="Ø"/>
            </a:pPr>
            <a:r>
              <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The analysis of the actual lower level posts will be determined on the following criteria:</a:t>
            </a:r>
            <a:endParaRPr kumimoji="0" lang="en-ZA"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ZA" sz="1400" b="0" i="0" u="none" strike="noStrike" cap="none" normalizeH="0" baseline="0" dirty="0" smtClean="0">
              <a:ln>
                <a:noFill/>
              </a:ln>
              <a:solidFill>
                <a:schemeClr val="tx1"/>
              </a:solidFill>
              <a:effectLst/>
              <a:latin typeface="Arial" pitchFamily="34" charset="0"/>
              <a:cs typeface="Arial" pitchFamily="34" charset="0"/>
            </a:endParaRPr>
          </a:p>
          <a:p>
            <a:pPr lvl="2" defTabSz="914400" eaLnBrk="0" hangingPunct="0">
              <a:buFontTx/>
              <a:buChar char="•"/>
            </a:pPr>
            <a:r>
              <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number of Clients and Accounts Managed</a:t>
            </a:r>
            <a:endParaRPr kumimoji="0" lang="en-ZA" sz="1400" b="0" i="0" u="none" strike="noStrike" cap="none" normalizeH="0" baseline="0" dirty="0" smtClean="0">
              <a:ln>
                <a:noFill/>
              </a:ln>
              <a:solidFill>
                <a:schemeClr val="tx1"/>
              </a:solidFill>
              <a:effectLst/>
              <a:latin typeface="Arial" pitchFamily="34" charset="0"/>
              <a:cs typeface="Arial" pitchFamily="34" charset="0"/>
            </a:endParaRPr>
          </a:p>
          <a:p>
            <a:pPr lvl="2" defTabSz="914400" eaLnBrk="0" hangingPunct="0">
              <a:buFontTx/>
              <a:buChar char="•"/>
            </a:pPr>
            <a:r>
              <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total Value of the Accounts Managed</a:t>
            </a:r>
            <a:endParaRPr kumimoji="0" lang="en-ZA" sz="1400" b="0" i="0" u="none" strike="noStrike" cap="none" normalizeH="0" baseline="0" dirty="0" smtClean="0">
              <a:ln>
                <a:noFill/>
              </a:ln>
              <a:solidFill>
                <a:schemeClr val="tx1"/>
              </a:solidFill>
              <a:effectLst/>
              <a:latin typeface="Arial" pitchFamily="34" charset="0"/>
              <a:cs typeface="Arial" pitchFamily="34" charset="0"/>
            </a:endParaRPr>
          </a:p>
          <a:p>
            <a:pPr lvl="2" defTabSz="914400" eaLnBrk="0" hangingPunct="0">
              <a:buFontTx/>
              <a:buChar char="•"/>
            </a:pPr>
            <a:r>
              <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number of Sites and Extend Sites created by the Region</a:t>
            </a:r>
            <a:endParaRPr kumimoji="0" lang="en-ZA" sz="1400" b="0" i="0" u="none" strike="noStrike" cap="none" normalizeH="0" baseline="0" dirty="0" smtClean="0">
              <a:ln>
                <a:noFill/>
              </a:ln>
              <a:solidFill>
                <a:schemeClr val="tx1"/>
              </a:solidFill>
              <a:effectLst/>
              <a:latin typeface="Arial" pitchFamily="34" charset="0"/>
              <a:cs typeface="Arial" pitchFamily="34" charset="0"/>
            </a:endParaRPr>
          </a:p>
          <a:p>
            <a:pPr lvl="2" defTabSz="914400" eaLnBrk="0" hangingPunct="0">
              <a:buFontTx/>
              <a:buChar char="•"/>
            </a:pPr>
            <a:r>
              <a:rPr kumimoji="0" lang="en-GB"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size of the Expenditure Budget</a:t>
            </a:r>
            <a:endParaRPr kumimoji="0" lang="en-GB"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4133850" y="3516317"/>
            <a:ext cx="3952875" cy="2609846"/>
          </a:xfrm>
          <a:prstGeom prst="rect">
            <a:avLst/>
          </a:prstGeom>
          <a:solidFill>
            <a:schemeClr val="accent3">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ZA"/>
          </a:p>
        </p:txBody>
      </p:sp>
      <p:sp>
        <p:nvSpPr>
          <p:cNvPr id="22" name="Rectangle 21"/>
          <p:cNvSpPr/>
          <p:nvPr/>
        </p:nvSpPr>
        <p:spPr>
          <a:xfrm>
            <a:off x="180975" y="3516317"/>
            <a:ext cx="3952875" cy="2609846"/>
          </a:xfrm>
          <a:prstGeom prst="rect">
            <a:avLst/>
          </a:prstGeom>
          <a:solidFill>
            <a:schemeClr val="accent2">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ZA"/>
          </a:p>
        </p:txBody>
      </p:sp>
      <p:sp>
        <p:nvSpPr>
          <p:cNvPr id="2" name="Title 1"/>
          <p:cNvSpPr>
            <a:spLocks noGrp="1"/>
          </p:cNvSpPr>
          <p:nvPr>
            <p:ph type="title"/>
          </p:nvPr>
        </p:nvSpPr>
        <p:spPr>
          <a:xfrm>
            <a:off x="457200" y="457200"/>
            <a:ext cx="8229600" cy="609600"/>
          </a:xfrm>
        </p:spPr>
        <p:txBody>
          <a:bodyPr>
            <a:normAutofit/>
          </a:bodyPr>
          <a:lstStyle/>
          <a:p>
            <a:r>
              <a:rPr lang="en-ZA" b="1" dirty="0" smtClean="0"/>
              <a:t>Generic Operating Model</a:t>
            </a:r>
            <a:endParaRPr lang="en-ZA" b="1" dirty="0"/>
          </a:p>
        </p:txBody>
      </p:sp>
      <p:graphicFrame>
        <p:nvGraphicFramePr>
          <p:cNvPr id="4" name="Content Placeholder 3"/>
          <p:cNvGraphicFramePr>
            <a:graphicFrameLocks noGrp="1"/>
          </p:cNvGraphicFramePr>
          <p:nvPr>
            <p:ph idx="1"/>
          </p:nvPr>
        </p:nvGraphicFramePr>
        <p:xfrm>
          <a:off x="180975" y="1600200"/>
          <a:ext cx="8705849"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ounded Rectangle 4"/>
          <p:cNvSpPr/>
          <p:nvPr/>
        </p:nvSpPr>
        <p:spPr>
          <a:xfrm>
            <a:off x="7067550" y="939165"/>
            <a:ext cx="1619250" cy="162877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ZA" b="1" dirty="0" smtClean="0">
                <a:solidFill>
                  <a:schemeClr val="tx1"/>
                </a:solidFill>
              </a:rPr>
              <a:t>Office of Chief Financial Officer</a:t>
            </a:r>
            <a:endParaRPr lang="en-ZA" b="1" dirty="0">
              <a:solidFill>
                <a:schemeClr val="tx1"/>
              </a:solidFill>
            </a:endParaRPr>
          </a:p>
        </p:txBody>
      </p:sp>
      <p:cxnSp>
        <p:nvCxnSpPr>
          <p:cNvPr id="14" name="Straight Connector 13"/>
          <p:cNvCxnSpPr/>
          <p:nvPr/>
        </p:nvCxnSpPr>
        <p:spPr>
          <a:xfrm rot="16200000" flipV="1">
            <a:off x="5739298" y="2796064"/>
            <a:ext cx="2085021" cy="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6" name="Straight Connector 15"/>
          <p:cNvCxnSpPr>
            <a:endCxn id="5" idx="1"/>
          </p:cNvCxnSpPr>
          <p:nvPr/>
        </p:nvCxnSpPr>
        <p:spPr>
          <a:xfrm>
            <a:off x="6780215" y="1753553"/>
            <a:ext cx="287335" cy="1588"/>
          </a:xfrm>
          <a:prstGeom prst="line">
            <a:avLst/>
          </a:prstGeom>
          <a:ln w="28575"/>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lstStyle/>
          <a:p>
            <a:r>
              <a:rPr lang="en-ZA" sz="3200" b="1" dirty="0" smtClean="0"/>
              <a:t>TYPICAL GENERIC BUSINESS UNIT STRUCTURE</a:t>
            </a:r>
            <a:endParaRPr lang="en-ZA" sz="3200" b="1" dirty="0"/>
          </a:p>
        </p:txBody>
      </p:sp>
      <p:graphicFrame>
        <p:nvGraphicFramePr>
          <p:cNvPr id="5" name="Content Placeholder 4"/>
          <p:cNvGraphicFramePr>
            <a:graphicFrameLocks noGrp="1"/>
          </p:cNvGraphicFramePr>
          <p:nvPr>
            <p:ph idx="1"/>
          </p:nvPr>
        </p:nvGraphicFramePr>
        <p:xfrm>
          <a:off x="457199" y="925513"/>
          <a:ext cx="8429625" cy="5141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6943725" y="2419350"/>
            <a:ext cx="1495425" cy="430887"/>
          </a:xfrm>
          <a:prstGeom prst="rect">
            <a:avLst/>
          </a:prstGeom>
          <a:solidFill>
            <a:schemeClr val="accent3">
              <a:lumMod val="60000"/>
              <a:lumOff val="40000"/>
            </a:schemeClr>
          </a:solidFill>
          <a:ln>
            <a:solidFill>
              <a:schemeClr val="tx1"/>
            </a:solidFill>
          </a:ln>
        </p:spPr>
        <p:txBody>
          <a:bodyPr wrap="square" rtlCol="0">
            <a:spAutoFit/>
          </a:bodyPr>
          <a:lstStyle/>
          <a:p>
            <a:pPr algn="ctr"/>
            <a:r>
              <a:rPr lang="en-ZA" sz="1100" dirty="0" smtClean="0"/>
              <a:t>Office of the </a:t>
            </a:r>
          </a:p>
          <a:p>
            <a:pPr algn="ctr"/>
            <a:r>
              <a:rPr lang="en-ZA" sz="1100" dirty="0" smtClean="0"/>
              <a:t>CFO: WTE</a:t>
            </a:r>
            <a:endParaRPr lang="en-ZA" sz="1100" dirty="0"/>
          </a:p>
        </p:txBody>
      </p:sp>
      <p:cxnSp>
        <p:nvCxnSpPr>
          <p:cNvPr id="15" name="Straight Connector 14"/>
          <p:cNvCxnSpPr/>
          <p:nvPr/>
        </p:nvCxnSpPr>
        <p:spPr>
          <a:xfrm rot="16200000" flipH="1">
            <a:off x="7291498" y="3429109"/>
            <a:ext cx="1172033" cy="14287"/>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7517946" y="4022270"/>
            <a:ext cx="352425" cy="1588"/>
          </a:xfrm>
          <a:prstGeom prst="line">
            <a:avLst/>
          </a:prstGeom>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524000" y="1066800"/>
          <a:ext cx="6096000" cy="419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4" name="TextBox 43"/>
          <p:cNvSpPr txBox="1"/>
          <p:nvPr/>
        </p:nvSpPr>
        <p:spPr>
          <a:xfrm>
            <a:off x="6819899" y="2870783"/>
            <a:ext cx="2143125" cy="2292935"/>
          </a:xfrm>
          <a:prstGeom prst="rect">
            <a:avLst/>
          </a:prstGeom>
          <a:noFill/>
        </p:spPr>
        <p:txBody>
          <a:bodyPr wrap="square" rtlCol="0">
            <a:spAutoFit/>
          </a:bodyPr>
          <a:lstStyle/>
          <a:p>
            <a:pPr>
              <a:buFont typeface="Arial" pitchFamily="34" charset="0"/>
              <a:buChar char="•"/>
            </a:pPr>
            <a:r>
              <a:rPr lang="en-ZA" sz="1100" dirty="0" smtClean="0"/>
              <a:t>Prepares Finance Business Plans</a:t>
            </a:r>
          </a:p>
          <a:p>
            <a:pPr>
              <a:buFont typeface="Arial" pitchFamily="34" charset="0"/>
              <a:buChar char="•"/>
            </a:pPr>
            <a:r>
              <a:rPr lang="en-ZA" sz="1100" dirty="0" smtClean="0"/>
              <a:t>Prepares Finance Audit Action Plans</a:t>
            </a:r>
          </a:p>
          <a:p>
            <a:pPr>
              <a:buFont typeface="Arial" pitchFamily="34" charset="0"/>
              <a:buChar char="•"/>
            </a:pPr>
            <a:r>
              <a:rPr lang="en-ZA" sz="1100" dirty="0" smtClean="0"/>
              <a:t>Prepares Generic Performance Agreements</a:t>
            </a:r>
          </a:p>
          <a:p>
            <a:pPr>
              <a:buFont typeface="Arial" pitchFamily="34" charset="0"/>
              <a:buChar char="•"/>
            </a:pPr>
            <a:r>
              <a:rPr lang="en-ZA" sz="1100" dirty="0" smtClean="0"/>
              <a:t>Assess Performance against set standards including PMDS</a:t>
            </a:r>
          </a:p>
          <a:p>
            <a:pPr>
              <a:buFont typeface="Arial" pitchFamily="34" charset="0"/>
              <a:buChar char="•"/>
            </a:pPr>
            <a:r>
              <a:rPr lang="en-ZA" sz="1100" dirty="0" smtClean="0"/>
              <a:t>Conducts M&amp;E Functions</a:t>
            </a:r>
          </a:p>
          <a:p>
            <a:pPr>
              <a:buFont typeface="Arial" pitchFamily="34" charset="0"/>
              <a:buChar char="•"/>
            </a:pPr>
            <a:r>
              <a:rPr lang="en-ZA" sz="1100" dirty="0" smtClean="0"/>
              <a:t>Manages Audit processes and sets delivery Standards</a:t>
            </a:r>
          </a:p>
          <a:p>
            <a:pPr>
              <a:buFont typeface="Arial" pitchFamily="34" charset="0"/>
              <a:buChar char="•"/>
            </a:pPr>
            <a:r>
              <a:rPr lang="en-ZA" sz="1100" dirty="0" smtClean="0"/>
              <a:t> Manages System Controls</a:t>
            </a:r>
          </a:p>
          <a:p>
            <a:pPr>
              <a:buFont typeface="Arial" pitchFamily="34" charset="0"/>
              <a:buChar char="•"/>
            </a:pPr>
            <a:r>
              <a:rPr lang="en-ZA" sz="1100" dirty="0" smtClean="0"/>
              <a:t>Provides Training</a:t>
            </a:r>
            <a:endParaRPr lang="en-ZA" sz="1100" dirty="0"/>
          </a:p>
        </p:txBody>
      </p:sp>
      <p:sp>
        <p:nvSpPr>
          <p:cNvPr id="32" name="Folded Corner 31"/>
          <p:cNvSpPr/>
          <p:nvPr/>
        </p:nvSpPr>
        <p:spPr>
          <a:xfrm>
            <a:off x="6819900" y="2806701"/>
            <a:ext cx="2143125" cy="2730498"/>
          </a:xfrm>
          <a:prstGeom prst="foldedCorner">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ZA"/>
          </a:p>
        </p:txBody>
      </p:sp>
      <p:sp>
        <p:nvSpPr>
          <p:cNvPr id="2" name="Title 1"/>
          <p:cNvSpPr>
            <a:spLocks noGrp="1"/>
          </p:cNvSpPr>
          <p:nvPr>
            <p:ph type="title"/>
          </p:nvPr>
        </p:nvSpPr>
        <p:spPr>
          <a:xfrm>
            <a:off x="457200" y="381000"/>
            <a:ext cx="8229600" cy="609600"/>
          </a:xfrm>
        </p:spPr>
        <p:txBody>
          <a:bodyPr/>
          <a:lstStyle/>
          <a:p>
            <a:r>
              <a:rPr lang="en-ZA" dirty="0" smtClean="0"/>
              <a:t>                           Reporting </a:t>
            </a:r>
            <a:r>
              <a:rPr lang="en-ZA" dirty="0" smtClean="0"/>
              <a:t>Lines</a:t>
            </a:r>
            <a:endParaRPr lang="en-ZA" dirty="0"/>
          </a:p>
        </p:txBody>
      </p:sp>
      <p:sp>
        <p:nvSpPr>
          <p:cNvPr id="5" name="TextBox 4"/>
          <p:cNvSpPr txBox="1"/>
          <p:nvPr/>
        </p:nvSpPr>
        <p:spPr>
          <a:xfrm>
            <a:off x="5581650" y="1847850"/>
            <a:ext cx="2152650" cy="646331"/>
          </a:xfrm>
          <a:prstGeom prst="rect">
            <a:avLst/>
          </a:prstGeom>
          <a:solidFill>
            <a:schemeClr val="accent3">
              <a:lumMod val="40000"/>
              <a:lumOff val="60000"/>
            </a:schemeClr>
          </a:solidFill>
          <a:ln>
            <a:solidFill>
              <a:schemeClr val="accent1"/>
            </a:solidFill>
          </a:ln>
        </p:spPr>
        <p:txBody>
          <a:bodyPr wrap="square" rtlCol="0">
            <a:spAutoFit/>
          </a:bodyPr>
          <a:lstStyle/>
          <a:p>
            <a:r>
              <a:rPr lang="en-ZA" sz="1800" dirty="0" smtClean="0"/>
              <a:t>Chief Financial</a:t>
            </a:r>
          </a:p>
          <a:p>
            <a:r>
              <a:rPr lang="en-ZA" sz="1800" dirty="0" smtClean="0"/>
              <a:t>Officer</a:t>
            </a:r>
            <a:endParaRPr lang="en-ZA" sz="1800" dirty="0"/>
          </a:p>
        </p:txBody>
      </p:sp>
      <p:sp>
        <p:nvSpPr>
          <p:cNvPr id="6" name="TextBox 5"/>
          <p:cNvSpPr txBox="1"/>
          <p:nvPr/>
        </p:nvSpPr>
        <p:spPr>
          <a:xfrm>
            <a:off x="1524000" y="1847850"/>
            <a:ext cx="2152650" cy="646331"/>
          </a:xfrm>
          <a:prstGeom prst="rect">
            <a:avLst/>
          </a:prstGeom>
          <a:solidFill>
            <a:schemeClr val="accent2">
              <a:lumMod val="20000"/>
              <a:lumOff val="80000"/>
            </a:schemeClr>
          </a:solidFill>
          <a:ln>
            <a:solidFill>
              <a:schemeClr val="accent1">
                <a:shade val="95000"/>
                <a:satMod val="105000"/>
              </a:schemeClr>
            </a:solidFill>
          </a:ln>
        </p:spPr>
        <p:txBody>
          <a:bodyPr wrap="square" rtlCol="0">
            <a:spAutoFit/>
          </a:bodyPr>
          <a:lstStyle/>
          <a:p>
            <a:r>
              <a:rPr lang="en-ZA" sz="1800" dirty="0" smtClean="0"/>
              <a:t>DDG: Corporate Services</a:t>
            </a:r>
            <a:endParaRPr lang="en-ZA" sz="1800" dirty="0"/>
          </a:p>
        </p:txBody>
      </p:sp>
      <p:cxnSp>
        <p:nvCxnSpPr>
          <p:cNvPr id="8" name="Straight Connector 7"/>
          <p:cNvCxnSpPr/>
          <p:nvPr/>
        </p:nvCxnSpPr>
        <p:spPr>
          <a:xfrm>
            <a:off x="6105525" y="4007647"/>
            <a:ext cx="714375" cy="1589"/>
          </a:xfrm>
          <a:prstGeom prst="line">
            <a:avLst/>
          </a:prstGeom>
          <a:ln>
            <a:prstDash val="solid"/>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5400000" flipH="1" flipV="1">
            <a:off x="5735636" y="3213103"/>
            <a:ext cx="1592264" cy="1590"/>
          </a:xfrm>
          <a:prstGeom prst="line">
            <a:avLst/>
          </a:prstGeom>
          <a:ln>
            <a:prstDash val="soli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rot="10800000">
            <a:off x="2333625" y="4006058"/>
            <a:ext cx="723900" cy="1588"/>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flipV="1">
            <a:off x="1537095" y="3210322"/>
            <a:ext cx="1591470" cy="1"/>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p:nvPr/>
        </p:nvCxnSpPr>
        <p:spPr>
          <a:xfrm flipV="1">
            <a:off x="3427415" y="3743323"/>
            <a:ext cx="807128" cy="447683"/>
          </a:xfrm>
          <a:prstGeom prst="straightConnector1">
            <a:avLst/>
          </a:prstGeom>
          <a:ln>
            <a:solidFill>
              <a:srgbClr val="FF0000"/>
            </a:solidFill>
            <a:prstDash val="dash"/>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rot="16200000" flipV="1">
            <a:off x="4649790" y="3743324"/>
            <a:ext cx="495300" cy="495300"/>
          </a:xfrm>
          <a:prstGeom prst="straightConnector1">
            <a:avLst/>
          </a:prstGeom>
          <a:ln>
            <a:solidFill>
              <a:srgbClr val="FF0000"/>
            </a:solidFill>
            <a:prstDash val="dash"/>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rot="16200000" flipV="1">
            <a:off x="4324354" y="2866021"/>
            <a:ext cx="466724" cy="9524"/>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30" name="Chevron 29"/>
          <p:cNvSpPr/>
          <p:nvPr/>
        </p:nvSpPr>
        <p:spPr>
          <a:xfrm rot="5400000">
            <a:off x="3952879" y="4581105"/>
            <a:ext cx="1219197" cy="1165225"/>
          </a:xfrm>
          <a:prstGeom prst="chevron">
            <a:avLst>
              <a:gd name="adj" fmla="val 5081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ZA">
              <a:solidFill>
                <a:schemeClr val="tx1"/>
              </a:solidFill>
            </a:endParaRPr>
          </a:p>
        </p:txBody>
      </p:sp>
      <p:sp>
        <p:nvSpPr>
          <p:cNvPr id="31" name="TextBox 30"/>
          <p:cNvSpPr txBox="1"/>
          <p:nvPr/>
        </p:nvSpPr>
        <p:spPr>
          <a:xfrm>
            <a:off x="1071564" y="5867400"/>
            <a:ext cx="7000875" cy="738664"/>
          </a:xfrm>
          <a:prstGeom prst="rect">
            <a:avLst/>
          </a:prstGeom>
          <a:solidFill>
            <a:schemeClr val="tx2">
              <a:lumMod val="20000"/>
              <a:lumOff val="80000"/>
            </a:schemeClr>
          </a:solidFill>
          <a:ln>
            <a:solidFill>
              <a:schemeClr val="tx1"/>
            </a:solidFill>
          </a:ln>
        </p:spPr>
        <p:txBody>
          <a:bodyPr wrap="square" rtlCol="0">
            <a:spAutoFit/>
          </a:bodyPr>
          <a:lstStyle/>
          <a:p>
            <a:r>
              <a:rPr lang="en-ZA" sz="1400" dirty="0" smtClean="0"/>
              <a:t>The Head of the PCMA  will be responsible for administrative supervision of Finance &amp; CS Staff (e.g. Time and Attendance, Leave, Resource Allocation, Health &amp; Wellness, HR Support)  </a:t>
            </a:r>
            <a:endParaRPr lang="en-ZA" sz="1400" dirty="0"/>
          </a:p>
        </p:txBody>
      </p:sp>
      <p:cxnSp>
        <p:nvCxnSpPr>
          <p:cNvPr id="40" name="Straight Connector 39"/>
          <p:cNvCxnSpPr>
            <a:stCxn id="5" idx="3"/>
          </p:cNvCxnSpPr>
          <p:nvPr/>
        </p:nvCxnSpPr>
        <p:spPr>
          <a:xfrm>
            <a:off x="7734300" y="2171016"/>
            <a:ext cx="485775" cy="684"/>
          </a:xfrm>
          <a:prstGeom prst="line">
            <a:avLst/>
          </a:prstGeom>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rot="5400000">
            <a:off x="7920831" y="2493387"/>
            <a:ext cx="600075"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rot="16200000" flipV="1">
            <a:off x="4805359" y="2957504"/>
            <a:ext cx="945705" cy="606879"/>
          </a:xfrm>
          <a:prstGeom prst="straightConnector1">
            <a:avLst/>
          </a:prstGeom>
          <a:ln>
            <a:solidFill>
              <a:srgbClr val="FF0000"/>
            </a:solidFill>
            <a:prstDash val="dash"/>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80457"/>
            <a:ext cx="8229600" cy="2057400"/>
          </a:xfrm>
        </p:spPr>
        <p:txBody>
          <a:bodyPr>
            <a:normAutofit fontScale="90000"/>
          </a:bodyPr>
          <a:lstStyle/>
          <a:p>
            <a:r>
              <a:rPr lang="en-ZA" b="1" dirty="0" smtClean="0">
                <a:solidFill>
                  <a:srgbClr val="FF0000"/>
                </a:solidFill>
              </a:rPr>
              <a:t>PHASE 2</a:t>
            </a:r>
            <a:br>
              <a:rPr lang="en-ZA" b="1" dirty="0" smtClean="0">
                <a:solidFill>
                  <a:srgbClr val="FF0000"/>
                </a:solidFill>
              </a:rPr>
            </a:br>
            <a:r>
              <a:rPr lang="en-ZA" b="1" dirty="0" smtClean="0"/>
              <a:t>Generic Structure</a:t>
            </a:r>
            <a:br>
              <a:rPr lang="en-ZA" b="1" dirty="0" smtClean="0"/>
            </a:br>
            <a:r>
              <a:rPr lang="en-ZA" b="1" dirty="0" smtClean="0"/>
              <a:t>Ring-Fencing</a:t>
            </a:r>
            <a:br>
              <a:rPr lang="en-ZA" b="1" dirty="0" smtClean="0"/>
            </a:br>
            <a:r>
              <a:rPr lang="en-ZA" b="1" dirty="0" smtClean="0"/>
              <a:t>Target Date</a:t>
            </a:r>
            <a:br>
              <a:rPr lang="en-ZA" b="1" dirty="0" smtClean="0"/>
            </a:br>
            <a:r>
              <a:rPr lang="en-ZA" b="1" dirty="0" smtClean="0"/>
              <a:t>End January 2014</a:t>
            </a:r>
            <a:endParaRPr lang="en-Z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533400"/>
          </a:xfrm>
        </p:spPr>
        <p:txBody>
          <a:bodyPr>
            <a:normAutofit fontScale="90000"/>
          </a:bodyPr>
          <a:lstStyle/>
          <a:p>
            <a:r>
              <a:rPr lang="en-ZA" dirty="0" smtClean="0"/>
              <a:t>Generic Structure For PCMA’s</a:t>
            </a:r>
            <a:endParaRPr lang="en-ZA" dirty="0"/>
          </a:p>
        </p:txBody>
      </p:sp>
      <p:graphicFrame>
        <p:nvGraphicFramePr>
          <p:cNvPr id="5" name="Diagram 4"/>
          <p:cNvGraphicFramePr/>
          <p:nvPr/>
        </p:nvGraphicFramePr>
        <p:xfrm>
          <a:off x="228600" y="1066800"/>
          <a:ext cx="8730343"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4188" y="381001"/>
            <a:ext cx="7945437" cy="584775"/>
          </a:xfrm>
          <a:prstGeom prst="rect">
            <a:avLst/>
          </a:prstGeom>
        </p:spPr>
        <p:txBody>
          <a:bodyPr wrap="square">
            <a:spAutoFit/>
          </a:bodyPr>
          <a:lstStyle/>
          <a:p>
            <a:pPr algn="ctr">
              <a:defRPr/>
            </a:pPr>
            <a:r>
              <a:rPr lang="en-US" sz="3200" b="1" u="none" dirty="0" smtClean="0">
                <a:solidFill>
                  <a:prstClr val="black"/>
                </a:solidFill>
                <a:latin typeface="+mn-lt"/>
                <a:ea typeface="ＭＳ Ｐゴシック" pitchFamily="-109" charset="-128"/>
              </a:rPr>
              <a:t>Policy recommendations  </a:t>
            </a:r>
            <a:endParaRPr lang="en-ZA" sz="3200" b="1" u="none" dirty="0">
              <a:latin typeface="+mn-lt"/>
            </a:endParaRPr>
          </a:p>
        </p:txBody>
      </p:sp>
      <p:sp>
        <p:nvSpPr>
          <p:cNvPr id="5" name="Text Box 2"/>
          <p:cNvSpPr txBox="1">
            <a:spLocks noChangeArrowheads="1"/>
          </p:cNvSpPr>
          <p:nvPr/>
        </p:nvSpPr>
        <p:spPr bwMode="auto">
          <a:xfrm>
            <a:off x="0" y="838200"/>
            <a:ext cx="9144000" cy="4778375"/>
          </a:xfrm>
          <a:prstGeom prst="rect">
            <a:avLst/>
          </a:prstGeom>
          <a:solidFill>
            <a:schemeClr val="bg1"/>
          </a:solidFill>
          <a:ln w="9525">
            <a:noFill/>
            <a:miter lim="800000"/>
            <a:headEnd/>
            <a:tailEnd/>
          </a:ln>
        </p:spPr>
        <p:txBody>
          <a:bodyPr/>
          <a:lstStyle/>
          <a:p>
            <a:pPr marL="514350" indent="-514350" algn="just">
              <a:spcAft>
                <a:spcPts val="0"/>
              </a:spcAft>
              <a:buAutoNum type="arabicPeriod"/>
              <a:defRPr/>
            </a:pPr>
            <a:r>
              <a:rPr lang="en-GB" b="1" u="none" dirty="0" smtClean="0">
                <a:latin typeface="Calibri"/>
                <a:ea typeface="Times New Roman"/>
                <a:cs typeface="Times New Roman"/>
              </a:rPr>
              <a:t>Ring-fencing of Proto-CMA in the regions</a:t>
            </a:r>
          </a:p>
          <a:p>
            <a:pPr marL="342900" indent="-342900" algn="just">
              <a:spcAft>
                <a:spcPts val="0"/>
              </a:spcAft>
              <a:buFont typeface="Arial" pitchFamily="34" charset="0"/>
              <a:buChar char="•"/>
              <a:defRPr/>
            </a:pPr>
            <a:r>
              <a:rPr lang="en-GB" sz="2400" u="none" dirty="0" smtClean="0">
                <a:latin typeface="Calibri"/>
                <a:ea typeface="Times New Roman"/>
                <a:cs typeface="Times New Roman"/>
              </a:rPr>
              <a:t>The first step towards the establishment of CMAS is ensuring the </a:t>
            </a:r>
            <a:r>
              <a:rPr lang="en-GB" sz="2400" u="none" dirty="0">
                <a:latin typeface="Calibri"/>
                <a:ea typeface="Times New Roman"/>
                <a:cs typeface="Times New Roman"/>
              </a:rPr>
              <a:t>readiness </a:t>
            </a:r>
            <a:r>
              <a:rPr lang="en-GB" sz="2400" u="none" dirty="0" smtClean="0">
                <a:latin typeface="Calibri"/>
                <a:ea typeface="Times New Roman"/>
                <a:cs typeface="Times New Roman"/>
              </a:rPr>
              <a:t>of the Proto-CMAs, this requires:</a:t>
            </a:r>
          </a:p>
          <a:p>
            <a:pPr marL="800100" lvl="1" indent="-342900" algn="just">
              <a:spcAft>
                <a:spcPts val="0"/>
              </a:spcAft>
              <a:buFont typeface="Arial" pitchFamily="34" charset="0"/>
              <a:buChar char="•"/>
              <a:defRPr/>
            </a:pPr>
            <a:r>
              <a:rPr lang="en-ZA" sz="2400" u="none" dirty="0" smtClean="0">
                <a:latin typeface="Calibri"/>
                <a:ea typeface="Times New Roman"/>
                <a:cs typeface="Times New Roman"/>
              </a:rPr>
              <a:t>Clear separation </a:t>
            </a:r>
            <a:r>
              <a:rPr lang="en-ZA" sz="2400" u="none" dirty="0">
                <a:latin typeface="Calibri"/>
                <a:ea typeface="Times New Roman"/>
                <a:cs typeface="Times New Roman"/>
              </a:rPr>
              <a:t>of functions between Main and WTE account in the </a:t>
            </a:r>
            <a:r>
              <a:rPr lang="en-ZA" sz="2400" u="none" dirty="0" smtClean="0">
                <a:latin typeface="Calibri"/>
                <a:ea typeface="Times New Roman"/>
                <a:cs typeface="Times New Roman"/>
              </a:rPr>
              <a:t>regions for each water management area</a:t>
            </a:r>
          </a:p>
          <a:p>
            <a:pPr marL="800100" lvl="1" indent="-342900" algn="just">
              <a:spcAft>
                <a:spcPts val="0"/>
              </a:spcAft>
              <a:buFont typeface="Arial" pitchFamily="34" charset="0"/>
              <a:buChar char="•"/>
              <a:defRPr/>
            </a:pPr>
            <a:r>
              <a:rPr lang="en-ZA" sz="2400" u="none" dirty="0" smtClean="0">
                <a:latin typeface="Calibri"/>
                <a:ea typeface="Times New Roman"/>
                <a:cs typeface="Times New Roman"/>
              </a:rPr>
              <a:t>Ring-fence the Proto CMA who will report to Director: IWRM(proto CMA) </a:t>
            </a:r>
          </a:p>
          <a:p>
            <a:pPr marL="1257300" lvl="2" indent="-342900" algn="just">
              <a:spcAft>
                <a:spcPts val="0"/>
              </a:spcAft>
              <a:buFont typeface="Arial" pitchFamily="34" charset="0"/>
              <a:buChar char="•"/>
              <a:defRPr/>
            </a:pPr>
            <a:r>
              <a:rPr lang="en-ZA" sz="2400" u="none" dirty="0" smtClean="0">
                <a:latin typeface="Calibri"/>
                <a:ea typeface="Times New Roman"/>
                <a:cs typeface="Times New Roman"/>
              </a:rPr>
              <a:t>WRM functions must be performed within the ring-fenced unit</a:t>
            </a:r>
          </a:p>
          <a:p>
            <a:pPr marL="1257300" lvl="2" indent="-342900" algn="just">
              <a:spcAft>
                <a:spcPts val="0"/>
              </a:spcAft>
              <a:buFont typeface="Arial" pitchFamily="34" charset="0"/>
              <a:buChar char="•"/>
              <a:defRPr/>
            </a:pPr>
            <a:r>
              <a:rPr lang="en-ZA" sz="2400" u="none" dirty="0" smtClean="0">
                <a:latin typeface="Calibri"/>
                <a:ea typeface="Times New Roman"/>
                <a:cs typeface="Times New Roman"/>
              </a:rPr>
              <a:t>Prepare and compile annual financial statements to be independent from the WTE\DWA</a:t>
            </a:r>
          </a:p>
          <a:p>
            <a:pPr marL="1257300" lvl="2" indent="-342900" algn="just">
              <a:spcAft>
                <a:spcPts val="0"/>
              </a:spcAft>
              <a:buFont typeface="Arial" pitchFamily="34" charset="0"/>
              <a:buChar char="•"/>
              <a:defRPr/>
            </a:pPr>
            <a:r>
              <a:rPr lang="en-ZA" sz="2400" u="none" dirty="0" smtClean="0">
                <a:latin typeface="Calibri"/>
                <a:ea typeface="Times New Roman"/>
                <a:cs typeface="Times New Roman"/>
              </a:rPr>
              <a:t>Require a financial systems –SAP and WARMS inter phase</a:t>
            </a:r>
          </a:p>
          <a:p>
            <a:pPr marL="800100" lvl="1" indent="-342900" algn="just">
              <a:spcAft>
                <a:spcPts val="0"/>
              </a:spcAft>
              <a:buFont typeface="Arial" pitchFamily="34" charset="0"/>
              <a:buChar char="•"/>
              <a:defRPr/>
            </a:pPr>
            <a:r>
              <a:rPr lang="en-ZA" sz="2400" u="none" dirty="0" smtClean="0">
                <a:latin typeface="Calibri"/>
                <a:ea typeface="Times New Roman"/>
                <a:cs typeface="Times New Roman"/>
              </a:rPr>
              <a:t>Transfer of proto CMA to CMA when first BP is </a:t>
            </a:r>
          </a:p>
          <a:p>
            <a:pPr marL="800100" lvl="1" indent="-342900" algn="just">
              <a:spcAft>
                <a:spcPts val="0"/>
              </a:spcAft>
              <a:buFont typeface="Arial" pitchFamily="34" charset="0"/>
              <a:buChar char="•"/>
              <a:defRPr/>
            </a:pPr>
            <a:r>
              <a:rPr lang="en-GB" sz="2400" u="none" dirty="0" smtClean="0">
                <a:latin typeface="Calibri"/>
                <a:ea typeface="Times New Roman"/>
                <a:cs typeface="Times New Roman"/>
              </a:rPr>
              <a:t>Alignment </a:t>
            </a:r>
            <a:r>
              <a:rPr lang="en-GB" sz="2400" u="none" dirty="0">
                <a:latin typeface="Calibri"/>
                <a:ea typeface="Times New Roman"/>
                <a:cs typeface="Times New Roman"/>
              </a:rPr>
              <a:t>with HR task team to support the process of ring-fencing</a:t>
            </a:r>
          </a:p>
          <a:p>
            <a:pPr lvl="1" algn="just">
              <a:defRPr/>
            </a:pPr>
            <a:r>
              <a:rPr lang="en-GB" sz="2400" u="none" dirty="0">
                <a:latin typeface="Calibri"/>
                <a:ea typeface="Times New Roman"/>
                <a:cs typeface="Times New Roman"/>
              </a:rPr>
              <a:t> </a:t>
            </a:r>
            <a:endParaRPr lang="en-ZA" sz="2400" u="none" dirty="0">
              <a:latin typeface="Calibri"/>
              <a:ea typeface="Times New Roman"/>
              <a:cs typeface="Times New Roman"/>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0" y="1055452"/>
            <a:ext cx="9144000" cy="4561577"/>
          </a:xfrm>
          <a:prstGeom prst="rect">
            <a:avLst/>
          </a:prstGeom>
          <a:solidFill>
            <a:schemeClr val="bg1"/>
          </a:solidFill>
          <a:ln w="9525">
            <a:noFill/>
            <a:miter lim="800000"/>
            <a:headEnd/>
            <a:tailEnd/>
          </a:ln>
        </p:spPr>
        <p:txBody>
          <a:bodyPr rot="0" vert="horz" wrap="square" lIns="91440" tIns="45720" rIns="91440" bIns="45720" anchor="t" anchorCtr="0">
            <a:noAutofit/>
          </a:bodyPr>
          <a:lstStyle/>
          <a:p>
            <a:pPr algn="just">
              <a:spcAft>
                <a:spcPts val="0"/>
              </a:spcAft>
            </a:pPr>
            <a:r>
              <a:rPr lang="en-GB" b="1" u="none" dirty="0" smtClean="0">
                <a:effectLst/>
                <a:latin typeface="Calibri"/>
                <a:ea typeface="Times New Roman"/>
                <a:cs typeface="Times New Roman"/>
              </a:rPr>
              <a:t>2 Augmentation for Establishment of CMAS</a:t>
            </a:r>
          </a:p>
          <a:p>
            <a:pPr marL="342900" indent="-342900" algn="just">
              <a:spcAft>
                <a:spcPts val="0"/>
              </a:spcAft>
              <a:buFont typeface="Arial" pitchFamily="34" charset="0"/>
              <a:buChar char="•"/>
            </a:pPr>
            <a:r>
              <a:rPr lang="en-GB" sz="2400" u="none" dirty="0" smtClean="0">
                <a:effectLst/>
                <a:latin typeface="Calibri"/>
                <a:ea typeface="Times New Roman"/>
                <a:cs typeface="Times New Roman"/>
              </a:rPr>
              <a:t>An augmentation for establishment  needs be provided for the CMA set-up and operation for  the first three  years of its organisational development.</a:t>
            </a:r>
          </a:p>
          <a:p>
            <a:pPr marL="342900" indent="-342900" algn="just">
              <a:spcAft>
                <a:spcPts val="0"/>
              </a:spcAft>
              <a:buFont typeface="Arial" pitchFamily="34" charset="0"/>
              <a:buChar char="•"/>
            </a:pPr>
            <a:endParaRPr lang="en-ZA" sz="2400" u="none" dirty="0" smtClean="0">
              <a:effectLst/>
              <a:latin typeface="Calibri"/>
              <a:ea typeface="Times New Roman"/>
              <a:cs typeface="Times New Roman"/>
            </a:endParaRPr>
          </a:p>
          <a:p>
            <a:pPr marL="342900" indent="-342900" algn="just">
              <a:spcAft>
                <a:spcPts val="0"/>
              </a:spcAft>
              <a:buFont typeface="Arial" pitchFamily="34" charset="0"/>
              <a:buChar char="•"/>
            </a:pPr>
            <a:r>
              <a:rPr lang="en-GB" sz="2400" u="none" dirty="0" smtClean="0">
                <a:effectLst/>
                <a:latin typeface="Calibri"/>
                <a:ea typeface="Times New Roman"/>
                <a:cs typeface="Times New Roman"/>
              </a:rPr>
              <a:t>Responsibility for collecting charges should be delegated to the CMA within first 18 months or sooner </a:t>
            </a:r>
          </a:p>
          <a:p>
            <a:pPr marL="342900" indent="-342900" algn="just">
              <a:spcAft>
                <a:spcPts val="0"/>
              </a:spcAft>
              <a:buFont typeface="Arial" pitchFamily="34" charset="0"/>
              <a:buChar char="•"/>
            </a:pPr>
            <a:r>
              <a:rPr lang="en-GB" sz="2400" u="none" dirty="0" smtClean="0">
                <a:effectLst/>
                <a:latin typeface="Calibri"/>
                <a:ea typeface="Times New Roman"/>
                <a:cs typeface="Times New Roman"/>
              </a:rPr>
              <a:t>Requires resolution </a:t>
            </a:r>
            <a:r>
              <a:rPr lang="en-GB" sz="2400" u="none" dirty="0" smtClean="0">
                <a:latin typeface="Calibri"/>
                <a:ea typeface="Times New Roman"/>
                <a:cs typeface="Times New Roman"/>
              </a:rPr>
              <a:t>for</a:t>
            </a:r>
            <a:r>
              <a:rPr lang="en-GB" sz="2400" u="none" dirty="0" smtClean="0">
                <a:effectLst/>
                <a:latin typeface="Calibri"/>
                <a:ea typeface="Times New Roman"/>
                <a:cs typeface="Times New Roman"/>
              </a:rPr>
              <a:t>:</a:t>
            </a:r>
            <a:endParaRPr lang="en-ZA" sz="2400" u="none" dirty="0" smtClean="0">
              <a:effectLst/>
              <a:latin typeface="Calibri"/>
              <a:ea typeface="Times New Roman"/>
              <a:cs typeface="Times New Roman"/>
            </a:endParaRPr>
          </a:p>
          <a:p>
            <a:pPr marL="1021715" lvl="1" indent="-342900" algn="just">
              <a:buFont typeface="Arial" pitchFamily="34" charset="0"/>
              <a:buChar char="•"/>
            </a:pPr>
            <a:r>
              <a:rPr lang="en-GB" sz="2400" u="none" dirty="0" smtClean="0">
                <a:effectLst/>
                <a:latin typeface="Calibri"/>
                <a:ea typeface="Times New Roman"/>
                <a:cs typeface="Times New Roman"/>
              </a:rPr>
              <a:t>the responsibility for billing those water users supplied from schemes, and specifications and requirements of the registration (WARMS) and billing systems that can or must be used by the CMA.</a:t>
            </a:r>
            <a:endParaRPr lang="en-ZA" sz="2400" u="none" dirty="0" smtClean="0">
              <a:effectLst/>
              <a:latin typeface="Calibri"/>
              <a:ea typeface="Times New Roman"/>
              <a:cs typeface="Times New Roman"/>
            </a:endParaRPr>
          </a:p>
          <a:p>
            <a:pPr lvl="1" algn="just"/>
            <a:r>
              <a:rPr lang="en-GB" sz="2400" u="none" dirty="0" smtClean="0">
                <a:effectLst/>
                <a:latin typeface="Calibri"/>
                <a:ea typeface="Times New Roman"/>
                <a:cs typeface="Times New Roman"/>
              </a:rPr>
              <a:t> </a:t>
            </a:r>
            <a:endParaRPr lang="en-ZA" sz="2400" u="none" dirty="0">
              <a:effectLst/>
              <a:latin typeface="Calibri"/>
              <a:ea typeface="Times New Roman"/>
              <a:cs typeface="Times New Roman"/>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1371" y="2231570"/>
            <a:ext cx="8229600" cy="2198915"/>
          </a:xfrm>
        </p:spPr>
        <p:txBody>
          <a:bodyPr/>
          <a:lstStyle/>
          <a:p>
            <a:r>
              <a:rPr lang="en-ZA" b="1" dirty="0" smtClean="0">
                <a:solidFill>
                  <a:srgbClr val="FF0000"/>
                </a:solidFill>
              </a:rPr>
              <a:t>Phase 3</a:t>
            </a:r>
            <a:br>
              <a:rPr lang="en-ZA" b="1" dirty="0" smtClean="0">
                <a:solidFill>
                  <a:srgbClr val="FF0000"/>
                </a:solidFill>
              </a:rPr>
            </a:br>
            <a:r>
              <a:rPr lang="en-ZA" b="1" dirty="0" smtClean="0"/>
              <a:t>Migration and Filling Of Posts</a:t>
            </a:r>
            <a:br>
              <a:rPr lang="en-ZA" b="1" dirty="0" smtClean="0"/>
            </a:br>
            <a:r>
              <a:rPr lang="en-ZA" b="1" dirty="0" smtClean="0"/>
              <a:t>Target Date end March 2014</a:t>
            </a:r>
            <a:r>
              <a:rPr lang="en-ZA" b="1" dirty="0" smtClean="0">
                <a:solidFill>
                  <a:srgbClr val="FF0000"/>
                </a:solidFill>
              </a:rPr>
              <a:t/>
            </a:r>
            <a:br>
              <a:rPr lang="en-ZA" b="1" dirty="0" smtClean="0">
                <a:solidFill>
                  <a:srgbClr val="FF0000"/>
                </a:solidFill>
              </a:rPr>
            </a:br>
            <a:endParaRPr lang="en-ZA" b="1"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normAutofit/>
          </a:bodyPr>
          <a:lstStyle/>
          <a:p>
            <a:r>
              <a:rPr lang="en-ZA" dirty="0" smtClean="0"/>
              <a:t>CMA as a Viable Business</a:t>
            </a:r>
            <a:endParaRPr lang="en-ZA" dirty="0"/>
          </a:p>
        </p:txBody>
      </p:sp>
      <p:sp>
        <p:nvSpPr>
          <p:cNvPr id="3" name="Content Placeholder 2"/>
          <p:cNvSpPr>
            <a:spLocks noGrp="1"/>
          </p:cNvSpPr>
          <p:nvPr>
            <p:ph idx="1"/>
          </p:nvPr>
        </p:nvSpPr>
        <p:spPr>
          <a:xfrm>
            <a:off x="457200" y="1371600"/>
            <a:ext cx="8229600" cy="4754564"/>
          </a:xfrm>
        </p:spPr>
        <p:txBody>
          <a:bodyPr/>
          <a:lstStyle/>
          <a:p>
            <a:pPr>
              <a:buNone/>
            </a:pPr>
            <a:r>
              <a:rPr lang="en-ZA" sz="2800" dirty="0" smtClean="0"/>
              <a:t>The Finance Team considered the follow issues regarding the establishment of the CMA’s</a:t>
            </a:r>
          </a:p>
          <a:p>
            <a:r>
              <a:rPr lang="en-ZA" dirty="0" smtClean="0"/>
              <a:t> </a:t>
            </a:r>
            <a:r>
              <a:rPr lang="en-ZA" sz="2000" dirty="0" smtClean="0"/>
              <a:t>The Financial Sustainability of the CMA</a:t>
            </a:r>
          </a:p>
          <a:p>
            <a:r>
              <a:rPr lang="en-ZA" sz="2000" dirty="0" smtClean="0"/>
              <a:t>The  Regulatory Compliance with Accounting Standards</a:t>
            </a:r>
          </a:p>
          <a:p>
            <a:r>
              <a:rPr lang="en-ZA" sz="2000" dirty="0" smtClean="0"/>
              <a:t>The Internal Control &amp; Segregation of Duties</a:t>
            </a:r>
          </a:p>
          <a:p>
            <a:r>
              <a:rPr lang="en-ZA" sz="2000" dirty="0" smtClean="0"/>
              <a:t>The capacity required for the management of Revenue Collection &amp; SCM Processes</a:t>
            </a:r>
          </a:p>
          <a:p>
            <a:r>
              <a:rPr lang="en-ZA" sz="2000" dirty="0" smtClean="0"/>
              <a:t>The need for effective &amp; efficient Budget and Expenditure processes </a:t>
            </a:r>
          </a:p>
          <a:p>
            <a:r>
              <a:rPr lang="en-ZA" sz="2000" dirty="0" smtClean="0"/>
              <a:t>An integrated approach to Financial Reporting</a:t>
            </a:r>
          </a:p>
          <a:p>
            <a:r>
              <a:rPr lang="en-ZA" sz="2000" dirty="0" smtClean="0"/>
              <a:t>The importance of reliable ERP Systems</a:t>
            </a:r>
            <a:endParaRPr lang="en-ZA" sz="2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ChangeArrowheads="1"/>
          </p:cNvSpPr>
          <p:nvPr/>
        </p:nvSpPr>
        <p:spPr bwMode="auto">
          <a:xfrm>
            <a:off x="484188" y="519113"/>
            <a:ext cx="7945437" cy="523875"/>
          </a:xfrm>
          <a:prstGeom prst="rect">
            <a:avLst/>
          </a:prstGeom>
          <a:noFill/>
          <a:ln w="9525">
            <a:noFill/>
            <a:miter lim="800000"/>
            <a:headEnd/>
            <a:tailEnd/>
          </a:ln>
        </p:spPr>
        <p:txBody>
          <a:bodyPr>
            <a:spAutoFit/>
          </a:bodyPr>
          <a:lstStyle/>
          <a:p>
            <a:pPr algn="ctr"/>
            <a:r>
              <a:rPr lang="en-US" b="1" u="none" dirty="0">
                <a:solidFill>
                  <a:srgbClr val="000000"/>
                </a:solidFill>
                <a:ea typeface="ＭＳ Ｐゴシック" pitchFamily="34" charset="-128"/>
              </a:rPr>
              <a:t>POLICY RECOMMENDATIONS</a:t>
            </a:r>
            <a:endParaRPr lang="en-ZA" b="1" u="none" dirty="0"/>
          </a:p>
        </p:txBody>
      </p:sp>
      <p:sp>
        <p:nvSpPr>
          <p:cNvPr id="5" name="Text Box 2"/>
          <p:cNvSpPr txBox="1">
            <a:spLocks noChangeArrowheads="1"/>
          </p:cNvSpPr>
          <p:nvPr/>
        </p:nvSpPr>
        <p:spPr bwMode="auto">
          <a:xfrm>
            <a:off x="0" y="1041400"/>
            <a:ext cx="9144000" cy="5816600"/>
          </a:xfrm>
          <a:prstGeom prst="rect">
            <a:avLst/>
          </a:prstGeom>
          <a:solidFill>
            <a:schemeClr val="bg1"/>
          </a:solidFill>
          <a:ln w="9525">
            <a:solidFill>
              <a:schemeClr val="bg1"/>
            </a:solidFill>
            <a:miter lim="800000"/>
            <a:headEnd/>
            <a:tailEnd/>
          </a:ln>
        </p:spPr>
        <p:txBody>
          <a:bodyPr/>
          <a:lstStyle/>
          <a:p>
            <a:pPr marL="41910" algn="just">
              <a:spcAft>
                <a:spcPts val="0"/>
              </a:spcAft>
              <a:defRPr/>
            </a:pPr>
            <a:r>
              <a:rPr lang="en-GB" b="1" i="1" u="none" dirty="0" smtClean="0">
                <a:latin typeface="Calibri"/>
                <a:ea typeface="Times New Roman"/>
                <a:cs typeface="Times New Roman"/>
              </a:rPr>
              <a:t>1. </a:t>
            </a:r>
            <a:r>
              <a:rPr lang="en-GB" b="1" i="1" u="none" dirty="0">
                <a:latin typeface="Calibri"/>
                <a:ea typeface="Times New Roman"/>
                <a:cs typeface="Times New Roman"/>
              </a:rPr>
              <a:t>	Augmentation grant to the CMAs</a:t>
            </a:r>
          </a:p>
          <a:p>
            <a:pPr marL="270510" indent="-228600" algn="just">
              <a:spcAft>
                <a:spcPts val="0"/>
              </a:spcAft>
              <a:buFont typeface="Arial" pitchFamily="34" charset="0"/>
              <a:buChar char="•"/>
              <a:defRPr/>
            </a:pPr>
            <a:r>
              <a:rPr lang="en-GB" u="none" dirty="0">
                <a:latin typeface="Calibri"/>
                <a:ea typeface="Times New Roman"/>
                <a:cs typeface="Times New Roman"/>
              </a:rPr>
              <a:t>An </a:t>
            </a:r>
            <a:r>
              <a:rPr lang="en-GB" sz="2400" u="none" dirty="0">
                <a:latin typeface="Calibri"/>
                <a:ea typeface="Times New Roman"/>
                <a:cs typeface="Times New Roman"/>
              </a:rPr>
              <a:t>augmentation grant will be given to CMAs to cover the following aspects of operations:</a:t>
            </a:r>
          </a:p>
          <a:p>
            <a:pPr marL="727710" lvl="1" indent="-228600" algn="just">
              <a:spcAft>
                <a:spcPts val="0"/>
              </a:spcAft>
              <a:buFont typeface="Arial" pitchFamily="34" charset="0"/>
              <a:buChar char="•"/>
              <a:defRPr/>
            </a:pPr>
            <a:r>
              <a:rPr lang="en-GB" sz="2400" u="none" dirty="0">
                <a:latin typeface="Calibri"/>
                <a:ea typeface="Times New Roman"/>
                <a:cs typeface="Times New Roman"/>
              </a:rPr>
              <a:t>Personnel</a:t>
            </a:r>
          </a:p>
          <a:p>
            <a:pPr marL="727710" lvl="1" indent="-228600" algn="just">
              <a:spcAft>
                <a:spcPts val="0"/>
              </a:spcAft>
              <a:buFont typeface="Arial" pitchFamily="34" charset="0"/>
              <a:buChar char="•"/>
              <a:defRPr/>
            </a:pPr>
            <a:r>
              <a:rPr lang="en-GB" sz="2400" u="none" dirty="0">
                <a:latin typeface="Calibri"/>
                <a:ea typeface="Times New Roman"/>
                <a:cs typeface="Times New Roman"/>
              </a:rPr>
              <a:t>IT systems</a:t>
            </a:r>
          </a:p>
          <a:p>
            <a:pPr marL="727710" lvl="1" indent="-228600" algn="just">
              <a:spcAft>
                <a:spcPts val="0"/>
              </a:spcAft>
              <a:buFont typeface="Arial" pitchFamily="34" charset="0"/>
              <a:buChar char="•"/>
              <a:defRPr/>
            </a:pPr>
            <a:r>
              <a:rPr lang="en-GB" sz="2400" u="none" dirty="0">
                <a:latin typeface="Calibri"/>
                <a:ea typeface="Times New Roman"/>
                <a:cs typeface="Times New Roman"/>
              </a:rPr>
              <a:t>Governance</a:t>
            </a:r>
          </a:p>
          <a:p>
            <a:pPr marL="727710" lvl="1" indent="-228600" algn="just">
              <a:spcAft>
                <a:spcPts val="0"/>
              </a:spcAft>
              <a:buFont typeface="Arial" pitchFamily="34" charset="0"/>
              <a:buChar char="•"/>
              <a:defRPr/>
            </a:pPr>
            <a:r>
              <a:rPr lang="en-GB" sz="2400" u="none" dirty="0">
                <a:latin typeface="Calibri"/>
                <a:ea typeface="Times New Roman"/>
                <a:cs typeface="Times New Roman"/>
              </a:rPr>
              <a:t>Building admin</a:t>
            </a:r>
          </a:p>
          <a:p>
            <a:pPr marL="727710" lvl="1" indent="-228600" algn="just">
              <a:spcAft>
                <a:spcPts val="0"/>
              </a:spcAft>
              <a:buFont typeface="Arial" pitchFamily="34" charset="0"/>
              <a:buChar char="•"/>
              <a:defRPr/>
            </a:pPr>
            <a:r>
              <a:rPr lang="en-GB" sz="2400" u="none" dirty="0">
                <a:latin typeface="Calibri"/>
                <a:ea typeface="Times New Roman"/>
                <a:cs typeface="Times New Roman"/>
              </a:rPr>
              <a:t>Public interest/ international </a:t>
            </a:r>
            <a:r>
              <a:rPr lang="en-GB" sz="2400" u="none" dirty="0" smtClean="0">
                <a:latin typeface="Calibri"/>
                <a:ea typeface="Times New Roman"/>
                <a:cs typeface="Times New Roman"/>
              </a:rPr>
              <a:t>functions/regulatory functions</a:t>
            </a:r>
            <a:endParaRPr lang="en-GB" sz="2400" u="none" dirty="0">
              <a:latin typeface="Calibri"/>
              <a:ea typeface="Times New Roman"/>
              <a:cs typeface="Times New Roman"/>
            </a:endParaRPr>
          </a:p>
          <a:p>
            <a:pPr marL="270510" indent="-228600" algn="just">
              <a:spcAft>
                <a:spcPts val="0"/>
              </a:spcAft>
              <a:buFont typeface="Arial" pitchFamily="34" charset="0"/>
              <a:buChar char="•"/>
              <a:defRPr/>
            </a:pPr>
            <a:r>
              <a:rPr lang="en-GB" sz="2400" u="none" dirty="0">
                <a:latin typeface="Calibri"/>
                <a:ea typeface="Times New Roman"/>
                <a:cs typeface="Times New Roman"/>
              </a:rPr>
              <a:t>The WRM charges will be utilised for the core functions of the CMAs</a:t>
            </a:r>
          </a:p>
          <a:p>
            <a:pPr marL="270510" indent="-228600" algn="just">
              <a:spcAft>
                <a:spcPts val="0"/>
              </a:spcAft>
              <a:buFont typeface="Arial" pitchFamily="34" charset="0"/>
              <a:buChar char="•"/>
              <a:defRPr/>
            </a:pPr>
            <a:r>
              <a:rPr lang="en-GB" sz="2400" u="none" dirty="0">
                <a:latin typeface="Calibri"/>
                <a:ea typeface="Times New Roman"/>
                <a:cs typeface="Times New Roman"/>
              </a:rPr>
              <a:t>DWA will ensure compliance of augmentation grant by the CMAs</a:t>
            </a:r>
            <a:endParaRPr lang="en-ZA" sz="2400" dirty="0">
              <a:latin typeface="Calibri"/>
              <a:ea typeface="Times New Roman"/>
              <a:cs typeface="Times New Roman"/>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4810" y="518517"/>
            <a:ext cx="7944787" cy="584775"/>
          </a:xfrm>
          <a:prstGeom prst="rect">
            <a:avLst/>
          </a:prstGeom>
        </p:spPr>
        <p:txBody>
          <a:bodyPr wrap="square">
            <a:spAutoFit/>
          </a:bodyPr>
          <a:lstStyle/>
          <a:p>
            <a:pPr algn="ctr"/>
            <a:r>
              <a:rPr lang="en-US" sz="3200" b="1" u="none" dirty="0" smtClean="0">
                <a:solidFill>
                  <a:prstClr val="black"/>
                </a:solidFill>
                <a:latin typeface="+mn-lt"/>
                <a:ea typeface="ＭＳ Ｐゴシック" pitchFamily="-109" charset="-128"/>
              </a:rPr>
              <a:t>Policy Recommendations</a:t>
            </a:r>
            <a:endParaRPr lang="en-ZA" sz="3200" b="1" u="none" dirty="0">
              <a:latin typeface="+mn-lt"/>
            </a:endParaRPr>
          </a:p>
        </p:txBody>
      </p:sp>
      <p:sp>
        <p:nvSpPr>
          <p:cNvPr id="3" name="Text Box 2"/>
          <p:cNvSpPr txBox="1">
            <a:spLocks noChangeArrowheads="1"/>
          </p:cNvSpPr>
          <p:nvPr/>
        </p:nvSpPr>
        <p:spPr bwMode="auto">
          <a:xfrm>
            <a:off x="0" y="1041736"/>
            <a:ext cx="9144000" cy="5816263"/>
          </a:xfrm>
          <a:prstGeom prst="rect">
            <a:avLst/>
          </a:prstGeom>
          <a:solidFill>
            <a:schemeClr val="bg1"/>
          </a:solidFill>
          <a:ln w="9525">
            <a:solidFill>
              <a:schemeClr val="bg1"/>
            </a:solidFill>
            <a:miter lim="800000"/>
            <a:headEnd/>
            <a:tailEnd/>
          </a:ln>
        </p:spPr>
        <p:txBody>
          <a:bodyPr rot="0" vert="horz" wrap="square" lIns="91440" tIns="45720" rIns="91440" bIns="45720" anchor="t" anchorCtr="0">
            <a:noAutofit/>
          </a:bodyPr>
          <a:lstStyle/>
          <a:p>
            <a:pPr marL="41910" algn="just">
              <a:spcAft>
                <a:spcPts val="0"/>
              </a:spcAft>
            </a:pPr>
            <a:r>
              <a:rPr lang="en-GB" b="1" u="none" dirty="0" smtClean="0">
                <a:effectLst/>
                <a:latin typeface="Calibri"/>
                <a:ea typeface="Times New Roman"/>
                <a:cs typeface="Times New Roman"/>
              </a:rPr>
              <a:t>2.Augmentation for operational support</a:t>
            </a:r>
          </a:p>
          <a:p>
            <a:pPr marL="270510" indent="-228600" algn="just">
              <a:spcAft>
                <a:spcPts val="0"/>
              </a:spcAft>
              <a:buFont typeface="Arial" pitchFamily="34" charset="0"/>
              <a:buChar char="•"/>
            </a:pPr>
            <a:r>
              <a:rPr lang="en-GB" sz="2400" u="none" dirty="0" smtClean="0">
                <a:effectLst/>
                <a:latin typeface="Calibri"/>
                <a:ea typeface="Times New Roman"/>
                <a:cs typeface="Times New Roman"/>
              </a:rPr>
              <a:t>An </a:t>
            </a:r>
            <a:r>
              <a:rPr lang="en-GB" sz="2400" u="none" dirty="0">
                <a:effectLst/>
                <a:latin typeface="Calibri"/>
                <a:ea typeface="Times New Roman"/>
                <a:cs typeface="Times New Roman"/>
              </a:rPr>
              <a:t>operating subsidy should be defined for </a:t>
            </a:r>
            <a:r>
              <a:rPr lang="en-GB" sz="2400" u="none" dirty="0" err="1">
                <a:effectLst/>
                <a:latin typeface="Calibri"/>
                <a:ea typeface="Times New Roman"/>
                <a:cs typeface="Times New Roman"/>
              </a:rPr>
              <a:t>ongoing</a:t>
            </a:r>
            <a:r>
              <a:rPr lang="en-GB" sz="2400" u="none" dirty="0">
                <a:effectLst/>
                <a:latin typeface="Calibri"/>
                <a:ea typeface="Times New Roman"/>
                <a:cs typeface="Times New Roman"/>
              </a:rPr>
              <a:t> CMA support (</a:t>
            </a:r>
            <a:r>
              <a:rPr lang="en-GB" sz="2400" b="1" u="none" dirty="0">
                <a:effectLst/>
                <a:latin typeface="Calibri"/>
                <a:ea typeface="Times New Roman"/>
                <a:cs typeface="Times New Roman"/>
              </a:rPr>
              <a:t>motivated primarily by CMA public interest mandate and user affordability</a:t>
            </a:r>
            <a:r>
              <a:rPr lang="en-GB" sz="2400" u="none" dirty="0">
                <a:effectLst/>
                <a:latin typeface="Calibri"/>
                <a:ea typeface="Times New Roman"/>
                <a:cs typeface="Times New Roman"/>
              </a:rPr>
              <a:t>), to be </a:t>
            </a:r>
            <a:r>
              <a:rPr lang="en-GB" sz="2400" b="1" u="none" dirty="0">
                <a:effectLst/>
                <a:latin typeface="Calibri"/>
                <a:ea typeface="Times New Roman"/>
                <a:cs typeface="Times New Roman"/>
              </a:rPr>
              <a:t>linked</a:t>
            </a:r>
            <a:r>
              <a:rPr lang="en-GB" sz="2400" u="none" dirty="0">
                <a:effectLst/>
                <a:latin typeface="Calibri"/>
                <a:ea typeface="Times New Roman"/>
                <a:cs typeface="Times New Roman"/>
              </a:rPr>
              <a:t> to the CMA </a:t>
            </a:r>
            <a:r>
              <a:rPr lang="en-GB" sz="2400" b="1" u="none" dirty="0">
                <a:effectLst/>
                <a:latin typeface="Calibri"/>
                <a:ea typeface="Times New Roman"/>
                <a:cs typeface="Times New Roman"/>
              </a:rPr>
              <a:t>business planning process</a:t>
            </a:r>
            <a:r>
              <a:rPr lang="en-GB" sz="2400" u="none" dirty="0">
                <a:effectLst/>
                <a:latin typeface="Calibri"/>
                <a:ea typeface="Times New Roman"/>
                <a:cs typeface="Times New Roman"/>
              </a:rPr>
              <a:t>:</a:t>
            </a:r>
            <a:endParaRPr lang="en-ZA" sz="2400" u="none" dirty="0">
              <a:effectLst/>
              <a:latin typeface="Calibri"/>
              <a:ea typeface="Times New Roman"/>
              <a:cs typeface="Times New Roman"/>
            </a:endParaRPr>
          </a:p>
          <a:p>
            <a:pPr marL="540385" indent="-228600" algn="just">
              <a:spcAft>
                <a:spcPts val="0"/>
              </a:spcAft>
              <a:buFont typeface="Arial" pitchFamily="34" charset="0"/>
              <a:buChar char="•"/>
            </a:pPr>
            <a:r>
              <a:rPr lang="en-GB" sz="2400" u="none" dirty="0">
                <a:effectLst/>
                <a:latin typeface="Calibri"/>
                <a:ea typeface="Times New Roman"/>
                <a:cs typeface="Times New Roman"/>
              </a:rPr>
              <a:t>requiring final policy clarity on CMA functions and their allocation to user benefit or public interest.</a:t>
            </a:r>
            <a:endParaRPr lang="en-ZA" sz="2400" u="none" dirty="0">
              <a:effectLst/>
              <a:latin typeface="Calibri"/>
              <a:ea typeface="Times New Roman"/>
              <a:cs typeface="Times New Roman"/>
            </a:endParaRPr>
          </a:p>
          <a:p>
            <a:pPr marL="270510" indent="-228600" algn="just">
              <a:spcAft>
                <a:spcPts val="0"/>
              </a:spcAft>
              <a:buFont typeface="Arial" pitchFamily="34" charset="0"/>
              <a:buChar char="•"/>
            </a:pPr>
            <a:r>
              <a:rPr lang="en-GB" sz="2400" u="none" dirty="0" smtClean="0">
                <a:effectLst/>
                <a:latin typeface="Calibri"/>
                <a:ea typeface="Times New Roman"/>
                <a:cs typeface="Times New Roman"/>
              </a:rPr>
              <a:t>The </a:t>
            </a:r>
            <a:r>
              <a:rPr lang="en-GB" sz="2400" b="1" u="none" dirty="0">
                <a:effectLst/>
                <a:latin typeface="Calibri"/>
                <a:ea typeface="Times New Roman"/>
                <a:cs typeface="Times New Roman"/>
              </a:rPr>
              <a:t>Pricing Strategy </a:t>
            </a:r>
            <a:r>
              <a:rPr lang="en-GB" sz="2400" u="none" dirty="0">
                <a:effectLst/>
                <a:latin typeface="Calibri"/>
                <a:ea typeface="Times New Roman"/>
                <a:cs typeface="Times New Roman"/>
              </a:rPr>
              <a:t>review should clearly address the issues of institutional viability for WRM charges, considering the way in which costs are allocated to users, including:</a:t>
            </a:r>
            <a:endParaRPr lang="en-ZA" sz="2400" u="none" dirty="0">
              <a:effectLst/>
              <a:latin typeface="Calibri"/>
              <a:ea typeface="Times New Roman"/>
              <a:cs typeface="Times New Roman"/>
            </a:endParaRPr>
          </a:p>
          <a:p>
            <a:pPr marL="540385" indent="-228600" algn="just">
              <a:spcAft>
                <a:spcPts val="0"/>
              </a:spcAft>
              <a:buFont typeface="Arial" pitchFamily="34" charset="0"/>
              <a:buChar char="•"/>
            </a:pPr>
            <a:r>
              <a:rPr lang="en-GB" sz="2400" b="1" u="none" dirty="0">
                <a:effectLst/>
                <a:latin typeface="Calibri"/>
                <a:ea typeface="Times New Roman"/>
                <a:cs typeface="Times New Roman"/>
              </a:rPr>
              <a:t>the issue of capping, </a:t>
            </a:r>
            <a:endParaRPr lang="en-ZA" sz="2400" b="1" u="none" dirty="0">
              <a:effectLst/>
              <a:latin typeface="Calibri"/>
              <a:ea typeface="Times New Roman"/>
              <a:cs typeface="Times New Roman"/>
            </a:endParaRPr>
          </a:p>
          <a:p>
            <a:pPr marL="540385" indent="-228600" algn="just">
              <a:spcAft>
                <a:spcPts val="0"/>
              </a:spcAft>
              <a:buFont typeface="Arial" pitchFamily="34" charset="0"/>
              <a:buChar char="•"/>
            </a:pPr>
            <a:r>
              <a:rPr lang="en-GB" sz="2400" b="1" u="none" dirty="0">
                <a:effectLst/>
                <a:latin typeface="Calibri"/>
                <a:ea typeface="Times New Roman"/>
                <a:cs typeface="Times New Roman"/>
              </a:rPr>
              <a:t>the effective collection of charges from waste dischargers,</a:t>
            </a:r>
            <a:endParaRPr lang="en-ZA" sz="2400" b="1" u="none" dirty="0">
              <a:effectLst/>
              <a:latin typeface="Calibri"/>
              <a:ea typeface="Times New Roman"/>
              <a:cs typeface="Times New Roman"/>
            </a:endParaRPr>
          </a:p>
          <a:p>
            <a:pPr marL="540385" indent="-228600" algn="just">
              <a:spcAft>
                <a:spcPts val="0"/>
              </a:spcAft>
              <a:buFont typeface="Arial" pitchFamily="34" charset="0"/>
              <a:buChar char="•"/>
            </a:pPr>
            <a:r>
              <a:rPr lang="en-GB" sz="2400" b="1" u="none" dirty="0">
                <a:effectLst/>
                <a:latin typeface="Calibri"/>
                <a:ea typeface="Times New Roman"/>
                <a:cs typeface="Times New Roman"/>
              </a:rPr>
              <a:t>a single charge for all user groups and catchments in a CMA jurisdiction, and</a:t>
            </a:r>
            <a:endParaRPr lang="en-ZA" sz="2400" b="1" u="none" dirty="0">
              <a:effectLst/>
              <a:latin typeface="Calibri"/>
              <a:ea typeface="Times New Roman"/>
              <a:cs typeface="Times New Roman"/>
            </a:endParaRPr>
          </a:p>
          <a:p>
            <a:pPr marL="540385" indent="-228600" algn="just">
              <a:spcAft>
                <a:spcPts val="0"/>
              </a:spcAft>
              <a:buFont typeface="Arial" pitchFamily="34" charset="0"/>
              <a:buChar char="•"/>
            </a:pPr>
            <a:r>
              <a:rPr lang="en-GB" sz="2400" b="1" u="none" dirty="0">
                <a:effectLst/>
                <a:latin typeface="Calibri"/>
                <a:ea typeface="Times New Roman"/>
                <a:cs typeface="Times New Roman"/>
              </a:rPr>
              <a:t>definition of function costs to be collected from different users or fiscally supported</a:t>
            </a:r>
            <a:r>
              <a:rPr lang="en-GB" dirty="0" smtClean="0">
                <a:effectLst/>
                <a:latin typeface="Calibri"/>
                <a:ea typeface="Times New Roman"/>
                <a:cs typeface="Times New Roman"/>
              </a:rPr>
              <a:t>.</a:t>
            </a:r>
            <a:endParaRPr lang="en-ZA" dirty="0">
              <a:effectLst/>
              <a:latin typeface="Calibri"/>
              <a:ea typeface="Times New Roman"/>
              <a:cs typeface="Times New Roman"/>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4810" y="518517"/>
            <a:ext cx="7944787" cy="584775"/>
          </a:xfrm>
          <a:prstGeom prst="rect">
            <a:avLst/>
          </a:prstGeom>
        </p:spPr>
        <p:txBody>
          <a:bodyPr wrap="square">
            <a:spAutoFit/>
          </a:bodyPr>
          <a:lstStyle/>
          <a:p>
            <a:pPr algn="ctr"/>
            <a:r>
              <a:rPr lang="en-US" sz="3200" b="1" dirty="0" smtClean="0">
                <a:solidFill>
                  <a:prstClr val="black"/>
                </a:solidFill>
                <a:latin typeface="+mn-lt"/>
                <a:ea typeface="ＭＳ Ｐゴシック" pitchFamily="-109" charset="-128"/>
              </a:rPr>
              <a:t>Policy Recommendations</a:t>
            </a:r>
            <a:endParaRPr lang="en-ZA" sz="3200" b="1" dirty="0">
              <a:latin typeface="+mn-lt"/>
            </a:endParaRPr>
          </a:p>
        </p:txBody>
      </p:sp>
      <p:sp>
        <p:nvSpPr>
          <p:cNvPr id="3" name="Text Box 2"/>
          <p:cNvSpPr txBox="1">
            <a:spLocks noChangeArrowheads="1"/>
          </p:cNvSpPr>
          <p:nvPr/>
        </p:nvSpPr>
        <p:spPr bwMode="auto">
          <a:xfrm>
            <a:off x="457198" y="1206696"/>
            <a:ext cx="8222107" cy="2820670"/>
          </a:xfrm>
          <a:prstGeom prst="rect">
            <a:avLst/>
          </a:prstGeom>
          <a:solidFill>
            <a:schemeClr val="bg1"/>
          </a:solidFill>
          <a:ln w="9525">
            <a:solidFill>
              <a:schemeClr val="bg1"/>
            </a:solidFill>
            <a:miter lim="800000"/>
            <a:headEnd/>
            <a:tailEnd/>
          </a:ln>
        </p:spPr>
        <p:txBody>
          <a:bodyPr rot="0" vert="horz" wrap="square" lIns="91440" tIns="45720" rIns="91440" bIns="45720" anchor="t" anchorCtr="0">
            <a:noAutofit/>
          </a:bodyPr>
          <a:lstStyle/>
          <a:p>
            <a:pPr marL="270510" indent="-228600" algn="just">
              <a:spcAft>
                <a:spcPts val="0"/>
              </a:spcAft>
              <a:buFont typeface="Arial" pitchFamily="34" charset="0"/>
              <a:buChar char="•"/>
            </a:pPr>
            <a:r>
              <a:rPr lang="en-GB" sz="2400" u="none" dirty="0" smtClean="0">
                <a:effectLst/>
                <a:latin typeface="Calibri"/>
                <a:ea typeface="Times New Roman"/>
                <a:cs typeface="Times New Roman"/>
              </a:rPr>
              <a:t>CMA </a:t>
            </a:r>
            <a:r>
              <a:rPr lang="en-GB" sz="2400" u="none" dirty="0">
                <a:effectLst/>
                <a:latin typeface="Calibri"/>
                <a:ea typeface="Times New Roman"/>
                <a:cs typeface="Times New Roman"/>
              </a:rPr>
              <a:t>business planning and reporting requirements should be defined to dictate rules and the accepted approach to:</a:t>
            </a:r>
            <a:endParaRPr lang="en-ZA" sz="2400" u="none" dirty="0">
              <a:effectLst/>
              <a:latin typeface="Calibri"/>
              <a:ea typeface="Times New Roman"/>
              <a:cs typeface="Times New Roman"/>
            </a:endParaRPr>
          </a:p>
          <a:p>
            <a:pPr marL="540385" indent="-228600" algn="just">
              <a:spcAft>
                <a:spcPts val="0"/>
              </a:spcAft>
              <a:buFont typeface="Arial" pitchFamily="34" charset="0"/>
              <a:buChar char="•"/>
            </a:pPr>
            <a:r>
              <a:rPr lang="en-GB" sz="2400" u="none" dirty="0">
                <a:effectLst/>
                <a:latin typeface="Calibri"/>
                <a:ea typeface="Times New Roman"/>
                <a:cs typeface="Times New Roman"/>
              </a:rPr>
              <a:t>CMA budgeting, linked to imperatives, functions and revenue, </a:t>
            </a:r>
            <a:endParaRPr lang="en-ZA" sz="2400" u="none" dirty="0">
              <a:effectLst/>
              <a:latin typeface="Calibri"/>
              <a:ea typeface="Times New Roman"/>
              <a:cs typeface="Times New Roman"/>
            </a:endParaRPr>
          </a:p>
          <a:p>
            <a:pPr marL="540385" indent="-228600" algn="just">
              <a:spcAft>
                <a:spcPts val="0"/>
              </a:spcAft>
              <a:buFont typeface="Arial" pitchFamily="34" charset="0"/>
              <a:buChar char="•"/>
            </a:pPr>
            <a:r>
              <a:rPr lang="en-GB" sz="2400" u="none" dirty="0">
                <a:effectLst/>
                <a:latin typeface="Calibri"/>
                <a:ea typeface="Times New Roman"/>
                <a:cs typeface="Times New Roman"/>
              </a:rPr>
              <a:t>establishing water use revenue targets for the CMA in line with the Pricing Strategy,</a:t>
            </a:r>
            <a:endParaRPr lang="en-ZA" sz="2400" u="none" dirty="0">
              <a:effectLst/>
              <a:latin typeface="Calibri"/>
              <a:ea typeface="Times New Roman"/>
              <a:cs typeface="Times New Roman"/>
            </a:endParaRPr>
          </a:p>
          <a:p>
            <a:pPr marL="540385" indent="-228600" algn="just">
              <a:spcAft>
                <a:spcPts val="0"/>
              </a:spcAft>
              <a:buFont typeface="Arial" pitchFamily="34" charset="0"/>
              <a:buChar char="•"/>
            </a:pPr>
            <a:r>
              <a:rPr lang="en-GB" sz="2400" u="none" dirty="0">
                <a:effectLst/>
                <a:latin typeface="Calibri"/>
                <a:ea typeface="Times New Roman"/>
                <a:cs typeface="Times New Roman"/>
              </a:rPr>
              <a:t>motivating financial support through CMA business planning, and</a:t>
            </a:r>
            <a:endParaRPr lang="en-ZA" sz="2400" u="none" dirty="0">
              <a:effectLst/>
              <a:latin typeface="Calibri"/>
              <a:ea typeface="Times New Roman"/>
              <a:cs typeface="Times New Roman"/>
            </a:endParaRPr>
          </a:p>
          <a:p>
            <a:pPr marL="540385" indent="-228600" algn="just">
              <a:buFont typeface="Arial" pitchFamily="34" charset="0"/>
              <a:buChar char="•"/>
            </a:pPr>
            <a:r>
              <a:rPr lang="en-GB" sz="2400" u="none" dirty="0">
                <a:effectLst/>
                <a:latin typeface="Calibri"/>
                <a:ea typeface="Times New Roman"/>
                <a:cs typeface="Times New Roman"/>
              </a:rPr>
              <a:t>ensuring responsible financial governance and controls of public funds</a:t>
            </a:r>
            <a:r>
              <a:rPr lang="en-GB" sz="2400" u="none" dirty="0" smtClean="0">
                <a:effectLst/>
                <a:latin typeface="Calibri"/>
                <a:ea typeface="Times New Roman"/>
                <a:cs typeface="Times New Roman"/>
              </a:rPr>
              <a:t>.</a:t>
            </a:r>
            <a:r>
              <a:rPr lang="en-US" sz="2400" b="1" u="none" dirty="0" smtClean="0"/>
              <a:t> </a:t>
            </a:r>
          </a:p>
          <a:p>
            <a:pPr marL="540385" indent="-228600" algn="just">
              <a:spcAft>
                <a:spcPts val="0"/>
              </a:spcAft>
              <a:buFont typeface="Arial" pitchFamily="34" charset="0"/>
              <a:buChar char="•"/>
            </a:pPr>
            <a:endParaRPr lang="en-ZA" sz="2400" u="none" dirty="0">
              <a:effectLst/>
              <a:latin typeface="Calibri"/>
              <a:ea typeface="Times New Roman"/>
              <a:cs typeface="Times New Roman"/>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285750" y="1219201"/>
            <a:ext cx="8501063" cy="5638800"/>
          </a:xfrm>
          <a:prstGeom prst="rect">
            <a:avLst/>
          </a:prstGeom>
        </p:spPr>
        <p:txBody>
          <a:bodyPr rtlCol="0">
            <a:normAutofit fontScale="92500"/>
          </a:bodyPr>
          <a:lstStyle/>
          <a:p>
            <a:pPr marL="342900" marR="0" lvl="0" indent="-342900" algn="l" defTabSz="457200" rtl="0" eaLnBrk="1" fontAlgn="base" latinLnBrk="0" hangingPunct="1">
              <a:lnSpc>
                <a:spcPct val="100000"/>
              </a:lnSpc>
              <a:spcBef>
                <a:spcPct val="20000"/>
              </a:spcBef>
              <a:spcAft>
                <a:spcPct val="0"/>
              </a:spcAft>
              <a:buClrTx/>
              <a:buSzTx/>
              <a:buFont typeface="Arial" charset="0"/>
              <a:buNone/>
              <a:tabLst/>
              <a:defRPr/>
            </a:pPr>
            <a:r>
              <a:rPr kumimoji="0" lang="en-GB" sz="2600" b="1"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In addition to the normal operating expenditure, the process of setting up the CMA would incur various once-off costs, to be funded by DWA.  Organisational establishment costs include:</a:t>
            </a:r>
            <a:endParaRPr kumimoji="0" lang="en-US" sz="2600" b="1"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endParaRPr>
          </a:p>
          <a:p>
            <a:pPr marL="342900" marR="0" lvl="0" indent="-342900" algn="l" defTabSz="457200" rtl="0" eaLnBrk="1" fontAlgn="base" latinLnBrk="0" hangingPunct="1">
              <a:lnSpc>
                <a:spcPct val="100000"/>
              </a:lnSpc>
              <a:spcBef>
                <a:spcPct val="20000"/>
              </a:spcBef>
              <a:spcAft>
                <a:spcPct val="0"/>
              </a:spcAft>
              <a:buClrTx/>
              <a:buSzTx/>
              <a:buFont typeface="Wingdings" pitchFamily="2" charset="2"/>
              <a:buChar char="ü"/>
              <a:tabLst/>
              <a:defRPr/>
            </a:pPr>
            <a:r>
              <a:rPr kumimoji="0" lang="en-GB" sz="24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 cost of appointing the Governing Board’s and initially building their capacity to function properly;</a:t>
            </a:r>
            <a:endParaRPr kumimoji="0" lang="en-US" sz="24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endParaRPr>
          </a:p>
          <a:p>
            <a:pPr marL="342900" marR="0" lvl="0" indent="-342900" algn="l" defTabSz="457200" rtl="0" eaLnBrk="1" fontAlgn="base" latinLnBrk="0" hangingPunct="1">
              <a:lnSpc>
                <a:spcPct val="100000"/>
              </a:lnSpc>
              <a:spcBef>
                <a:spcPct val="20000"/>
              </a:spcBef>
              <a:spcAft>
                <a:spcPct val="0"/>
              </a:spcAft>
              <a:buClrTx/>
              <a:buSzTx/>
              <a:buFont typeface="Wingdings" pitchFamily="2" charset="2"/>
              <a:buChar char="ü"/>
              <a:tabLst/>
              <a:defRPr/>
            </a:pPr>
            <a:r>
              <a:rPr kumimoji="0" lang="en-GB" sz="24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Cost of setting up the CMA business and information management  SAP, systems to enable its operation, including the first business plan and human resources strategies;</a:t>
            </a:r>
            <a:endParaRPr kumimoji="0" lang="en-US" sz="24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endParaRPr>
          </a:p>
          <a:p>
            <a:pPr marL="342900" marR="0" lvl="0" indent="-342900" algn="l" defTabSz="457200" rtl="0" eaLnBrk="1" fontAlgn="base" latinLnBrk="0" hangingPunct="1">
              <a:lnSpc>
                <a:spcPct val="100000"/>
              </a:lnSpc>
              <a:spcBef>
                <a:spcPct val="20000"/>
              </a:spcBef>
              <a:spcAft>
                <a:spcPct val="0"/>
              </a:spcAft>
              <a:buClrTx/>
              <a:buSzTx/>
              <a:buFont typeface="Wingdings" pitchFamily="2" charset="2"/>
              <a:buChar char="ü"/>
              <a:tabLst/>
              <a:defRPr/>
            </a:pPr>
            <a:r>
              <a:rPr kumimoji="0" lang="en-GB" sz="24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Cost of setting up the CMA in terms of appointing or transferring its initial staff complement and developing the first business plan; and</a:t>
            </a:r>
            <a:endParaRPr kumimoji="0" lang="en-US" sz="24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endParaRPr>
          </a:p>
          <a:p>
            <a:pPr marL="342900" marR="0" lvl="0" indent="-342900" algn="l" defTabSz="457200" rtl="0" eaLnBrk="1" fontAlgn="base" latinLnBrk="0" hangingPunct="1">
              <a:lnSpc>
                <a:spcPct val="100000"/>
              </a:lnSpc>
              <a:spcBef>
                <a:spcPct val="20000"/>
              </a:spcBef>
              <a:spcAft>
                <a:spcPct val="0"/>
              </a:spcAft>
              <a:buClrTx/>
              <a:buSzTx/>
              <a:buFont typeface="Wingdings" pitchFamily="2" charset="2"/>
              <a:buChar char="ü"/>
              <a:tabLst/>
              <a:defRPr/>
            </a:pPr>
            <a:r>
              <a:rPr kumimoji="0" lang="en-GB" sz="24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initial capital expenditure on communications, computers and obtaining / remodelling premises.</a:t>
            </a:r>
            <a:endParaRPr kumimoji="0" lang="en-US" sz="24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endParaRPr>
          </a:p>
          <a:p>
            <a:pPr marL="342900" marR="0" lvl="0" indent="-342900" algn="l" defTabSz="457200" rtl="0" eaLnBrk="1" fontAlgn="auto" latinLnBrk="0" hangingPunct="1">
              <a:lnSpc>
                <a:spcPct val="100000"/>
              </a:lnSpc>
              <a:spcBef>
                <a:spcPct val="20000"/>
              </a:spcBef>
              <a:spcAft>
                <a:spcPts val="0"/>
              </a:spcAft>
              <a:buClrTx/>
              <a:buSzTx/>
              <a:buFont typeface="Arial" pitchFamily="34" charset="0"/>
              <a:buChar char="•"/>
              <a:tabLst/>
              <a:defRPr/>
            </a:pPr>
            <a:endParaRPr kumimoji="0" lang="en-GB" sz="28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endParaRPr>
          </a:p>
          <a:p>
            <a:pPr marL="165100" marR="0" lvl="0" indent="0" algn="l" defTabSz="457200" rtl="0" eaLnBrk="1" fontAlgn="auto" latinLnBrk="0" hangingPunct="1">
              <a:lnSpc>
                <a:spcPct val="100000"/>
              </a:lnSpc>
              <a:spcBef>
                <a:spcPct val="20000"/>
              </a:spcBef>
              <a:spcAft>
                <a:spcPts val="0"/>
              </a:spcAft>
              <a:buClrTx/>
              <a:buSzTx/>
              <a:buFont typeface="Arial" charset="0"/>
              <a:buNone/>
              <a:tabLst/>
              <a:defRPr/>
            </a:pPr>
            <a:r>
              <a:rPr kumimoji="0" lang="en-GB" sz="28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 </a:t>
            </a:r>
            <a:endParaRPr kumimoji="0" lang="en-US" sz="28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endParaRPr>
          </a:p>
          <a:p>
            <a:pPr marL="742950" marR="0" lvl="1" indent="-285750" algn="l" defTabSz="457200" rtl="0" eaLnBrk="1" fontAlgn="auto" latinLnBrk="0" hangingPunct="1">
              <a:lnSpc>
                <a:spcPct val="100000"/>
              </a:lnSpc>
              <a:spcBef>
                <a:spcPct val="20000"/>
              </a:spcBef>
              <a:spcAft>
                <a:spcPts val="0"/>
              </a:spcAft>
              <a:buClrTx/>
              <a:buSzTx/>
              <a:buFont typeface="Arial" pitchFamily="34" charset="0"/>
              <a:buChar char="–"/>
              <a:tabLst/>
              <a:defRPr/>
            </a:pPr>
            <a:endParaRPr kumimoji="0" lang="en-GB" sz="3200" b="0" i="0" u="none" strike="noStrike" kern="1200" cap="none" spc="0" normalizeH="0" baseline="0" noProof="0" smtClean="0">
              <a:ln>
                <a:noFill/>
              </a:ln>
              <a:solidFill>
                <a:schemeClr val="tx1"/>
              </a:solidFill>
              <a:effectLst/>
              <a:uLnTx/>
              <a:uFillTx/>
              <a:latin typeface="+mn-lt"/>
              <a:ea typeface="ＭＳ Ｐゴシック" charset="0"/>
              <a:cs typeface="+mn-cs"/>
            </a:endParaRPr>
          </a:p>
          <a:p>
            <a:pPr marL="1143000" marR="0" lvl="2" indent="-228600" algn="l" defTabSz="457200" rtl="0" eaLnBrk="1" fontAlgn="auto" latinLnBrk="0" hangingPunct="1">
              <a:lnSpc>
                <a:spcPct val="100000"/>
              </a:lnSpc>
              <a:spcBef>
                <a:spcPct val="20000"/>
              </a:spcBef>
              <a:spcAft>
                <a:spcPts val="0"/>
              </a:spcAft>
              <a:buClrTx/>
              <a:buSzTx/>
              <a:buFont typeface="Arial" pitchFamily="34" charset="0"/>
              <a:buChar char="•"/>
              <a:tabLst/>
              <a:defRPr/>
            </a:pPr>
            <a:endParaRPr kumimoji="0" lang="en-GB" sz="3200" b="0" i="0" u="none" strike="noStrike" kern="1200" cap="none" spc="0" normalizeH="0" baseline="0" noProof="0" smtClean="0">
              <a:ln>
                <a:noFill/>
              </a:ln>
              <a:solidFill>
                <a:schemeClr val="tx1"/>
              </a:solidFill>
              <a:effectLst/>
              <a:uLnTx/>
              <a:uFillTx/>
              <a:latin typeface="+mn-lt"/>
              <a:ea typeface="ＭＳ Ｐゴシック" charset="0"/>
              <a:cs typeface="+mn-cs"/>
            </a:endParaRPr>
          </a:p>
          <a:p>
            <a:pPr marL="742950" marR="0" lvl="1" indent="-285750" algn="l" defTabSz="4572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0" i="0" u="none" strike="noStrike" kern="1200" cap="none" spc="0" normalizeH="0" baseline="0" noProof="0" smtClean="0">
              <a:ln>
                <a:noFill/>
              </a:ln>
              <a:solidFill>
                <a:schemeClr val="tx1"/>
              </a:solidFill>
              <a:effectLst/>
              <a:uLnTx/>
              <a:uFillTx/>
              <a:latin typeface="+mn-lt"/>
              <a:ea typeface="ＭＳ Ｐゴシック" charset="0"/>
              <a:cs typeface="+mn-cs"/>
            </a:endParaRPr>
          </a:p>
          <a:p>
            <a:pPr marL="742950" marR="0" lvl="1" indent="-285750" algn="l" defTabSz="457200" rtl="0" eaLnBrk="1" fontAlgn="auto" latinLnBrk="0" hangingPunct="1">
              <a:lnSpc>
                <a:spcPct val="100000"/>
              </a:lnSpc>
              <a:spcBef>
                <a:spcPct val="20000"/>
              </a:spcBef>
              <a:spcAft>
                <a:spcPts val="0"/>
              </a:spcAft>
              <a:buClrTx/>
              <a:buSzTx/>
              <a:buFont typeface="Arial" pitchFamily="34" charset="0"/>
              <a:buChar char="–"/>
              <a:tabLst/>
              <a:defRPr/>
            </a:pPr>
            <a:endParaRPr kumimoji="0" lang="en-GB" sz="2800" b="0" i="0" u="none" strike="noStrike" kern="1200" cap="none" spc="0" normalizeH="0" baseline="0" noProof="0" smtClean="0">
              <a:ln>
                <a:noFill/>
              </a:ln>
              <a:solidFill>
                <a:schemeClr val="tx1"/>
              </a:solidFill>
              <a:effectLst/>
              <a:uLnTx/>
              <a:uFillTx/>
              <a:latin typeface="+mn-lt"/>
              <a:ea typeface="ＭＳ Ｐゴシック" charset="0"/>
              <a:cs typeface="+mn-cs"/>
            </a:endParaRPr>
          </a:p>
          <a:p>
            <a:pPr marL="742950" marR="0" lvl="1" indent="-285750" algn="l" defTabSz="4572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ＭＳ Ｐゴシック" charset="0"/>
              <a:cs typeface="+mn-cs"/>
            </a:endParaRPr>
          </a:p>
        </p:txBody>
      </p:sp>
      <p:sp>
        <p:nvSpPr>
          <p:cNvPr id="3" name="Rectangle 1"/>
          <p:cNvSpPr>
            <a:spLocks noChangeArrowheads="1"/>
          </p:cNvSpPr>
          <p:nvPr/>
        </p:nvSpPr>
        <p:spPr bwMode="auto">
          <a:xfrm>
            <a:off x="0" y="717550"/>
            <a:ext cx="9144000" cy="984250"/>
          </a:xfrm>
          <a:prstGeom prst="rect">
            <a:avLst/>
          </a:prstGeom>
          <a:noFill/>
          <a:ln w="9525">
            <a:noFill/>
            <a:miter lim="800000"/>
            <a:headEnd/>
            <a:tailEnd/>
          </a:ln>
        </p:spPr>
        <p:txBody>
          <a:bodyPr lIns="539580" tIns="0" rIns="0" bIns="0" anchor="ctr">
            <a:spAutoFit/>
          </a:bodyPr>
          <a:lstStyle/>
          <a:p>
            <a:pPr algn="ctr"/>
            <a:r>
              <a:rPr lang="en-GB" sz="3200" b="1" u="none" dirty="0" err="1">
                <a:latin typeface="Calibri" pitchFamily="34" charset="0"/>
                <a:cs typeface="Times New Roman" pitchFamily="18" charset="0"/>
              </a:rPr>
              <a:t>O</a:t>
            </a:r>
            <a:r>
              <a:rPr lang="en-GB" sz="3200" b="1" u="none" dirty="0" err="1" smtClean="0">
                <a:latin typeface="Calibri" pitchFamily="34" charset="0"/>
                <a:cs typeface="Times New Roman" pitchFamily="18" charset="0"/>
              </a:rPr>
              <a:t>perationalising</a:t>
            </a:r>
            <a:r>
              <a:rPr lang="en-GB" sz="3200" b="1" u="none" dirty="0" smtClean="0">
                <a:latin typeface="Calibri" pitchFamily="34" charset="0"/>
                <a:cs typeface="Times New Roman" pitchFamily="18" charset="0"/>
              </a:rPr>
              <a:t> CMAs</a:t>
            </a:r>
          </a:p>
          <a:p>
            <a:pPr eaLnBrk="0" hangingPunct="0"/>
            <a:endParaRPr lang="en-GB" sz="3200" dirty="0">
              <a:latin typeface="Calibri"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850" y="211138"/>
            <a:ext cx="8569325" cy="584775"/>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lgn="ctr">
              <a:defRPr/>
            </a:pPr>
            <a:r>
              <a:rPr lang="en-ZA" sz="3200" b="1" dirty="0"/>
              <a:t>KEY SUCCESS FACTORS OF ESTABLISHING CMAs</a:t>
            </a:r>
          </a:p>
        </p:txBody>
      </p:sp>
      <p:graphicFrame>
        <p:nvGraphicFramePr>
          <p:cNvPr id="3" name="Diagram 2"/>
          <p:cNvGraphicFramePr/>
          <p:nvPr/>
        </p:nvGraphicFramePr>
        <p:xfrm>
          <a:off x="827584" y="1815735"/>
          <a:ext cx="8064895" cy="44832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a:spLocks noChangeArrowheads="1"/>
          </p:cNvSpPr>
          <p:nvPr/>
        </p:nvSpPr>
        <p:spPr bwMode="auto">
          <a:xfrm>
            <a:off x="0" y="984250"/>
            <a:ext cx="9144000" cy="461665"/>
          </a:xfrm>
          <a:prstGeom prst="rect">
            <a:avLst/>
          </a:prstGeom>
          <a:noFill/>
          <a:ln w="9525">
            <a:noFill/>
            <a:miter lim="800000"/>
            <a:headEnd/>
            <a:tailEnd/>
          </a:ln>
        </p:spPr>
        <p:txBody>
          <a:bodyPr wrap="square">
            <a:spAutoFit/>
          </a:bodyPr>
          <a:lstStyle/>
          <a:p>
            <a:r>
              <a:rPr lang="en-ZA" b="1" u="none" dirty="0" smtClean="0">
                <a:latin typeface="+mn-lt"/>
              </a:rPr>
              <a:t>Functional CMAs :require people, process and technology</a:t>
            </a:r>
            <a:endParaRPr lang="en-ZA" b="1" u="none" dirty="0">
              <a:latin typeface="+mn-l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457200" y="274638"/>
            <a:ext cx="8229600" cy="792162"/>
          </a:xfrm>
          <a:prstGeom prst="rect">
            <a:avLst/>
          </a:prstGeom>
        </p:spPr>
        <p:txBody>
          <a:bodyPr>
            <a:norm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smtClean="0">
                <a:ln>
                  <a:noFill/>
                </a:ln>
                <a:solidFill>
                  <a:schemeClr val="tx1"/>
                </a:solidFill>
                <a:effectLst/>
                <a:uLnTx/>
                <a:uFillTx/>
                <a:latin typeface="+mj-lt"/>
                <a:ea typeface="ＭＳ Ｐゴシック" charset="0"/>
                <a:cs typeface="ＭＳ Ｐゴシック" charset="0"/>
              </a:rPr>
              <a:t>Challenges and mitigating factors</a:t>
            </a:r>
            <a:endParaRPr kumimoji="0" lang="en-US" sz="3200" b="1" i="0" u="none" strike="noStrike" kern="1200" cap="none" spc="0" normalizeH="0" baseline="0" noProof="0" dirty="0" smtClean="0">
              <a:ln>
                <a:noFill/>
              </a:ln>
              <a:solidFill>
                <a:schemeClr val="tx1"/>
              </a:solidFill>
              <a:effectLst/>
              <a:uLnTx/>
              <a:uFillTx/>
              <a:latin typeface="+mj-lt"/>
              <a:ea typeface="ＭＳ Ｐゴシック" charset="0"/>
              <a:cs typeface="ＭＳ Ｐゴシック" charset="0"/>
            </a:endParaRPr>
          </a:p>
        </p:txBody>
      </p:sp>
      <p:sp>
        <p:nvSpPr>
          <p:cNvPr id="3" name="Content Placeholder 3"/>
          <p:cNvSpPr txBox="1">
            <a:spLocks/>
          </p:cNvSpPr>
          <p:nvPr/>
        </p:nvSpPr>
        <p:spPr>
          <a:xfrm>
            <a:off x="457200" y="914400"/>
            <a:ext cx="8229600" cy="5211763"/>
          </a:xfrm>
          <a:prstGeom prst="rect">
            <a:avLst/>
          </a:prstGeom>
        </p:spPr>
        <p:txBody>
          <a:bodyPr/>
          <a:lstStyle/>
          <a:p>
            <a:pPr marL="342900" marR="0" lvl="0" indent="-342900" algn="l" defTabSz="457200" rtl="0" eaLnBrk="1" fontAlgn="base" latinLnBrk="0" hangingPunct="1">
              <a:lnSpc>
                <a:spcPct val="100000"/>
              </a:lnSpc>
              <a:spcBef>
                <a:spcPct val="20000"/>
              </a:spcBef>
              <a:spcAft>
                <a:spcPct val="0"/>
              </a:spcAft>
              <a:buClrTx/>
              <a:buSzTx/>
              <a:buFont typeface="Arial" pitchFamily="34" charset="0"/>
              <a:buChar char="•"/>
              <a:tabLst/>
              <a:defRPr/>
            </a:pPr>
            <a:r>
              <a:rPr kumimoji="0" lang="en-GB" sz="20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The DWA currently operating  within nineteen water management areas in terms of transactional activities while the NWRS2  has proclaimed the nine WMA on 16 August 2013</a:t>
            </a:r>
          </a:p>
          <a:p>
            <a:pPr marL="342900" marR="0" lvl="0" indent="-342900" algn="l" defTabSz="457200" rtl="0" eaLnBrk="1" fontAlgn="base" latinLnBrk="0" hangingPunct="1">
              <a:lnSpc>
                <a:spcPct val="100000"/>
              </a:lnSpc>
              <a:spcBef>
                <a:spcPct val="20000"/>
              </a:spcBef>
              <a:spcAft>
                <a:spcPct val="0"/>
              </a:spcAft>
              <a:buClrTx/>
              <a:buSzTx/>
              <a:buFont typeface="Arial" pitchFamily="34" charset="0"/>
              <a:buChar char="•"/>
              <a:tabLst/>
              <a:defRPr/>
            </a:pPr>
            <a:r>
              <a:rPr kumimoji="0" lang="en-GB" sz="20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The nine WMA should be activated in the DWA system (SAP,WARMS...) to prepare for the smooth transitional period for the establishment of CMAs </a:t>
            </a:r>
          </a:p>
          <a:p>
            <a:pPr marL="342900" marR="0" lvl="0" indent="-342900" algn="l" defTabSz="457200" rtl="0" eaLnBrk="1" fontAlgn="base" latinLnBrk="0" hangingPunct="1">
              <a:lnSpc>
                <a:spcPct val="100000"/>
              </a:lnSpc>
              <a:spcBef>
                <a:spcPct val="20000"/>
              </a:spcBef>
              <a:spcAft>
                <a:spcPct val="0"/>
              </a:spcAft>
              <a:buClrTx/>
              <a:buSzTx/>
              <a:buFont typeface="Arial" pitchFamily="34" charset="0"/>
              <a:buChar char="•"/>
              <a:tabLst/>
              <a:defRPr/>
            </a:pPr>
            <a:r>
              <a:rPr kumimoji="0" lang="en-GB" sz="20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The two CMAs are not fully functional as some functions are still being performed by DWA </a:t>
            </a:r>
          </a:p>
          <a:p>
            <a:pPr marL="342900" marR="0" lvl="0" indent="-342900" algn="l" defTabSz="457200" rtl="0" eaLnBrk="1" fontAlgn="base" latinLnBrk="0" hangingPunct="1">
              <a:lnSpc>
                <a:spcPct val="100000"/>
              </a:lnSpc>
              <a:spcBef>
                <a:spcPct val="20000"/>
              </a:spcBef>
              <a:spcAft>
                <a:spcPct val="0"/>
              </a:spcAft>
              <a:buClrTx/>
              <a:buSzTx/>
              <a:buFont typeface="Arial" pitchFamily="34" charset="0"/>
              <a:buChar char="•"/>
              <a:tabLst/>
              <a:defRPr/>
            </a:pPr>
            <a:r>
              <a:rPr kumimoji="0" lang="en-GB" sz="20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Currently the two CMAs are funded from fiscus - should be funded mostly by  water use management charges. </a:t>
            </a:r>
          </a:p>
          <a:p>
            <a:pPr marL="342900" marR="0" lvl="0" indent="-342900" algn="l" defTabSz="457200" rtl="0" eaLnBrk="1" fontAlgn="base" latinLnBrk="0" hangingPunct="1">
              <a:lnSpc>
                <a:spcPct val="100000"/>
              </a:lnSpc>
              <a:spcBef>
                <a:spcPct val="20000"/>
              </a:spcBef>
              <a:spcAft>
                <a:spcPct val="0"/>
              </a:spcAft>
              <a:buClrTx/>
              <a:buSzTx/>
              <a:buFont typeface="Arial" pitchFamily="34" charset="0"/>
              <a:buChar char="•"/>
              <a:tabLst/>
              <a:defRPr/>
            </a:pPr>
            <a:r>
              <a:rPr kumimoji="0" lang="en-GB" sz="20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The current proto CMAs have employees which are servicing both main account and WTE  as well as two WMA at the same time</a:t>
            </a:r>
          </a:p>
          <a:p>
            <a:pPr marL="342900" marR="0" lvl="0" indent="-342900" algn="l" defTabSz="457200" rtl="0" eaLnBrk="1" fontAlgn="base" latinLnBrk="0" hangingPunct="1">
              <a:lnSpc>
                <a:spcPct val="100000"/>
              </a:lnSpc>
              <a:spcBef>
                <a:spcPct val="20000"/>
              </a:spcBef>
              <a:spcAft>
                <a:spcPct val="0"/>
              </a:spcAft>
              <a:buClrTx/>
              <a:buSzTx/>
              <a:buFont typeface="Arial" pitchFamily="34" charset="0"/>
              <a:buChar char="•"/>
              <a:tabLst/>
              <a:defRPr/>
            </a:pPr>
            <a:r>
              <a:rPr kumimoji="0" lang="en-GB" sz="20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 The ring-fencing of Proto-CMAs should happen immediately as recommended by the CFO WTE</a:t>
            </a:r>
          </a:p>
          <a:p>
            <a:pPr marL="342900" marR="0" lvl="0" indent="-342900" algn="l" defTabSz="457200" rtl="0" eaLnBrk="1" fontAlgn="base" latinLnBrk="0" hangingPunct="1">
              <a:lnSpc>
                <a:spcPct val="100000"/>
              </a:lnSpc>
              <a:spcBef>
                <a:spcPct val="20000"/>
              </a:spcBef>
              <a:spcAft>
                <a:spcPct val="0"/>
              </a:spcAft>
              <a:buClrTx/>
              <a:buSzTx/>
              <a:buFont typeface="Arial" pitchFamily="34" charset="0"/>
              <a:buChar char="•"/>
              <a:tabLst/>
              <a:defRPr/>
            </a:pPr>
            <a:r>
              <a:rPr kumimoji="0" lang="en-GB" sz="20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There should be alignment with all the task teams so that process can move at the same pace</a:t>
            </a:r>
            <a:endParaRPr kumimoji="0" lang="en-ZA" sz="2400" b="0" i="0" u="none" strike="noStrike" kern="1200" cap="none" spc="0" normalizeH="0" baseline="0" noProof="0" smtClean="0">
              <a:ln>
                <a:noFill/>
              </a:ln>
              <a:solidFill>
                <a:schemeClr val="tx1"/>
              </a:solidFill>
              <a:effectLst/>
              <a:uLnTx/>
              <a:uFillTx/>
              <a:latin typeface="+mn-lt"/>
              <a:ea typeface="ＭＳ Ｐゴシック" charset="0"/>
              <a:cs typeface="Calibri" pitchFamily="34" charset="0"/>
            </a:endParaRPr>
          </a:p>
          <a:p>
            <a:pPr marL="519113" marR="0" lvl="1" indent="0" algn="l" defTabSz="457200" rtl="0" eaLnBrk="0" fontAlgn="base" latinLnBrk="0" hangingPunct="0">
              <a:lnSpc>
                <a:spcPct val="100000"/>
              </a:lnSpc>
              <a:spcBef>
                <a:spcPct val="20000"/>
              </a:spcBef>
              <a:spcAft>
                <a:spcPct val="0"/>
              </a:spcAft>
              <a:buClrTx/>
              <a:buSzTx/>
              <a:buFont typeface="Arial" charset="0"/>
              <a:buNone/>
              <a:tabLst>
                <a:tab pos="519113" algn="l"/>
              </a:tabLst>
              <a:defRPr/>
            </a:pPr>
            <a:endParaRPr kumimoji="0" lang="en-ZA" sz="2400" b="0" i="0" u="none" strike="noStrike" kern="1200" cap="none" spc="0" normalizeH="0" baseline="0" noProof="0" smtClean="0">
              <a:ln>
                <a:noFill/>
              </a:ln>
              <a:solidFill>
                <a:schemeClr val="tx1"/>
              </a:solidFill>
              <a:effectLst/>
              <a:uLnTx/>
              <a:uFillTx/>
              <a:latin typeface="+mn-lt"/>
              <a:ea typeface="ＭＳ Ｐゴシック" charset="0"/>
              <a:cs typeface="+mn-cs"/>
            </a:endParaRPr>
          </a:p>
          <a:p>
            <a:pPr marL="519113" marR="0" lvl="1" indent="0" algn="l" defTabSz="457200" rtl="0" eaLnBrk="0" fontAlgn="base" latinLnBrk="0" hangingPunct="0">
              <a:lnSpc>
                <a:spcPct val="100000"/>
              </a:lnSpc>
              <a:spcBef>
                <a:spcPct val="20000"/>
              </a:spcBef>
              <a:spcAft>
                <a:spcPct val="0"/>
              </a:spcAft>
              <a:buClrTx/>
              <a:buSzTx/>
              <a:buFont typeface="Arial" charset="0"/>
              <a:buNone/>
              <a:tabLst>
                <a:tab pos="519113" algn="l"/>
              </a:tabLst>
              <a:defRPr/>
            </a:pPr>
            <a:endParaRPr kumimoji="0" lang="en-ZA" sz="2400" b="0" i="0" u="none" strike="noStrike" kern="1200" cap="none" spc="0" normalizeH="0" baseline="0" noProof="0" smtClean="0">
              <a:ln>
                <a:noFill/>
              </a:ln>
              <a:solidFill>
                <a:schemeClr val="tx1"/>
              </a:solidFill>
              <a:effectLst/>
              <a:uLnTx/>
              <a:uFillTx/>
              <a:latin typeface="+mn-lt"/>
              <a:ea typeface="ＭＳ Ｐゴシック" charset="0"/>
              <a:cs typeface="+mn-cs"/>
            </a:endParaRPr>
          </a:p>
          <a:p>
            <a:pPr marL="519113" marR="0" lvl="1" indent="0" algn="l" defTabSz="457200" rtl="0" eaLnBrk="0" fontAlgn="base" latinLnBrk="0" hangingPunct="0">
              <a:lnSpc>
                <a:spcPct val="100000"/>
              </a:lnSpc>
              <a:spcBef>
                <a:spcPct val="20000"/>
              </a:spcBef>
              <a:spcAft>
                <a:spcPct val="0"/>
              </a:spcAft>
              <a:buClrTx/>
              <a:buSzTx/>
              <a:buFont typeface="Arial" charset="0"/>
              <a:buNone/>
              <a:tabLst>
                <a:tab pos="519113" algn="l"/>
              </a:tabLst>
              <a:defRPr/>
            </a:pPr>
            <a:r>
              <a:rPr kumimoji="0" lang="en-ZA" sz="2400" b="0" i="0" u="none" strike="noStrike" kern="1200" cap="none" spc="0" normalizeH="0" baseline="0" noProof="0" smtClean="0">
                <a:ln>
                  <a:noFill/>
                </a:ln>
                <a:solidFill>
                  <a:schemeClr val="tx1"/>
                </a:solidFill>
                <a:effectLst/>
                <a:uLnTx/>
                <a:uFillTx/>
                <a:latin typeface="+mn-lt"/>
                <a:ea typeface="ＭＳ Ｐゴシック" charset="0"/>
                <a:cs typeface="+mn-cs"/>
              </a:rPr>
              <a:t>  </a:t>
            </a:r>
          </a:p>
          <a:p>
            <a:pPr marL="519113" marR="0" lvl="1" indent="0" algn="l" defTabSz="457200" rtl="0" eaLnBrk="0" fontAlgn="base" latinLnBrk="0" hangingPunct="0">
              <a:lnSpc>
                <a:spcPct val="100000"/>
              </a:lnSpc>
              <a:spcBef>
                <a:spcPct val="20000"/>
              </a:spcBef>
              <a:spcAft>
                <a:spcPct val="0"/>
              </a:spcAft>
              <a:buClrTx/>
              <a:buSzTx/>
              <a:buFont typeface="Arial" charset="0"/>
              <a:buNone/>
              <a:tabLst>
                <a:tab pos="519113" algn="l"/>
              </a:tabLst>
              <a:defRPr/>
            </a:pPr>
            <a:endParaRPr kumimoji="0" lang="en-ZA" sz="2400" b="0" i="0" u="none" strike="noStrike" kern="1200" cap="none" spc="0" normalizeH="0" baseline="0" noProof="0" smtClean="0">
              <a:ln>
                <a:noFill/>
              </a:ln>
              <a:solidFill>
                <a:schemeClr val="tx1"/>
              </a:solidFill>
              <a:effectLst/>
              <a:uLnTx/>
              <a:uFillTx/>
              <a:latin typeface="+mn-lt"/>
              <a:ea typeface="ＭＳ Ｐゴシック" charset="0"/>
              <a:cs typeface="+mn-cs"/>
            </a:endParaRPr>
          </a:p>
          <a:p>
            <a:pPr marL="860425" marR="0" lvl="1" indent="-341313" algn="l" defTabSz="457200" rtl="0" eaLnBrk="0" fontAlgn="base" latinLnBrk="0" hangingPunct="0">
              <a:lnSpc>
                <a:spcPct val="100000"/>
              </a:lnSpc>
              <a:spcBef>
                <a:spcPct val="20000"/>
              </a:spcBef>
              <a:spcAft>
                <a:spcPct val="0"/>
              </a:spcAft>
              <a:buClrTx/>
              <a:buSzTx/>
              <a:buFont typeface="Arial" charset="0"/>
              <a:buNone/>
              <a:tabLst>
                <a:tab pos="804863" algn="l"/>
              </a:tabLst>
              <a:defRPr/>
            </a:pPr>
            <a:endParaRPr kumimoji="0" lang="en-ZA" sz="2400" b="0" i="0" u="none" strike="noStrike" kern="1200" cap="none" spc="0" normalizeH="0" baseline="0" noProof="0" dirty="0" smtClean="0">
              <a:ln>
                <a:noFill/>
              </a:ln>
              <a:solidFill>
                <a:schemeClr val="tx1"/>
              </a:solidFill>
              <a:effectLst/>
              <a:uLnTx/>
              <a:uFillTx/>
              <a:latin typeface="+mn-lt"/>
              <a:ea typeface="ＭＳ Ｐゴシック" charset="0"/>
              <a:cs typeface="+mn-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107504" y="274638"/>
            <a:ext cx="8928992" cy="922114"/>
          </a:xfrm>
          <a:prstGeom prst="rect">
            <a:avLst/>
          </a:prstGeom>
        </p:spPr>
        <p:style>
          <a:lnRef idx="1">
            <a:schemeClr val="accent1"/>
          </a:lnRef>
          <a:fillRef idx="2">
            <a:schemeClr val="accent1"/>
          </a:fillRef>
          <a:effectRef idx="1">
            <a:schemeClr val="accent1"/>
          </a:effectRef>
          <a:fontRef idx="minor">
            <a:schemeClr val="dk1"/>
          </a:fontRef>
        </p:style>
        <p:txBody>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ZA" sz="4400" b="0" i="0" u="none" strike="noStrike" kern="1200" cap="none" spc="0" normalizeH="0" baseline="0" noProof="0" smtClean="0">
                <a:ln>
                  <a:noFill/>
                </a:ln>
                <a:solidFill>
                  <a:schemeClr val="dk1"/>
                </a:solidFill>
                <a:effectLst/>
                <a:uLnTx/>
                <a:uFillTx/>
                <a:latin typeface="+mn-lt"/>
                <a:ea typeface="+mn-ea"/>
                <a:cs typeface="+mn-cs"/>
              </a:rPr>
              <a:t>People</a:t>
            </a:r>
            <a:endParaRPr kumimoji="0" lang="en-ZA" sz="4400" b="0" i="0" u="none" strike="noStrike" kern="1200" cap="none" spc="0" normalizeH="0" baseline="0" noProof="0" dirty="0">
              <a:ln>
                <a:noFill/>
              </a:ln>
              <a:solidFill>
                <a:schemeClr val="dk1"/>
              </a:solidFill>
              <a:effectLst/>
              <a:uLnTx/>
              <a:uFillTx/>
              <a:latin typeface="+mn-lt"/>
              <a:ea typeface="+mn-ea"/>
              <a:cs typeface="+mn-cs"/>
            </a:endParaRPr>
          </a:p>
        </p:txBody>
      </p:sp>
      <p:sp>
        <p:nvSpPr>
          <p:cNvPr id="3" name="Content Placeholder 3"/>
          <p:cNvSpPr txBox="1">
            <a:spLocks/>
          </p:cNvSpPr>
          <p:nvPr/>
        </p:nvSpPr>
        <p:spPr>
          <a:xfrm>
            <a:off x="457200" y="1268760"/>
            <a:ext cx="8229600" cy="4857403"/>
          </a:xfrm>
          <a:prstGeom prst="rect">
            <a:avLst/>
          </a:prstGeom>
        </p:spPr>
        <p:txBody>
          <a:bodyPr/>
          <a:lstStyle/>
          <a:p>
            <a:pPr marL="342900" marR="0" lvl="0" indent="-342900" algn="just"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sz="2400" b="0" i="0" u="none" strike="noStrike" kern="1200" cap="none" spc="0" normalizeH="0" baseline="0" noProof="0" dirty="0" smtClean="0">
                <a:ln>
                  <a:noFill/>
                </a:ln>
                <a:solidFill>
                  <a:schemeClr val="tx1"/>
                </a:solidFill>
                <a:effectLst/>
                <a:uLnTx/>
                <a:uFillTx/>
                <a:latin typeface="+mn-lt"/>
                <a:ea typeface="ＭＳ Ｐゴシック" charset="0"/>
                <a:cs typeface="ＭＳ Ｐゴシック" charset="0"/>
              </a:rPr>
              <a:t>The current proto CMAs have employees already employed by DWA yet, some employees are servicing both main account and WTE at the same time while some are dedicated to WTE only. </a:t>
            </a:r>
          </a:p>
          <a:p>
            <a:pPr marL="342900" marR="0" lvl="0" indent="-342900" algn="just"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sz="2400" b="0" i="0" u="none" strike="noStrike" kern="1200" cap="none" spc="0" normalizeH="0" baseline="0" noProof="0" dirty="0" smtClean="0">
                <a:ln>
                  <a:noFill/>
                </a:ln>
                <a:solidFill>
                  <a:schemeClr val="tx1"/>
                </a:solidFill>
                <a:effectLst/>
                <a:uLnTx/>
                <a:uFillTx/>
                <a:latin typeface="+mn-lt"/>
                <a:ea typeface="ＭＳ Ｐゴシック" charset="0"/>
                <a:cs typeface="ＭＳ Ｐゴシック" charset="0"/>
              </a:rPr>
              <a:t>Therefore the separation needed between main account and WTE in finance, needs to happen as soon as possible. </a:t>
            </a:r>
          </a:p>
          <a:p>
            <a:pPr marL="342900" marR="0" lvl="0" indent="-342900" algn="just"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sz="2400" b="0" i="0" u="none" strike="noStrike" kern="1200" cap="none" spc="0" normalizeH="0" baseline="0" noProof="0" dirty="0" smtClean="0">
                <a:ln>
                  <a:noFill/>
                </a:ln>
                <a:solidFill>
                  <a:schemeClr val="tx1"/>
                </a:solidFill>
                <a:effectLst/>
                <a:uLnTx/>
                <a:uFillTx/>
                <a:latin typeface="+mn-lt"/>
                <a:ea typeface="ＭＳ Ｐゴシック" charset="0"/>
                <a:cs typeface="ＭＳ Ｐゴシック" charset="0"/>
              </a:rPr>
              <a:t>The Chief Financial Officer (CFO) WTE proposed that the following structure be implemented at the current proto CMAs per region.</a:t>
            </a:r>
          </a:p>
          <a:p>
            <a:pPr marL="342900" marR="0" lvl="0" indent="-342900" algn="just"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sz="2400" b="0" i="0" u="none" strike="noStrike" kern="1200" cap="none" spc="0" normalizeH="0" baseline="0" noProof="0" dirty="0" smtClean="0">
                <a:ln>
                  <a:noFill/>
                </a:ln>
                <a:solidFill>
                  <a:schemeClr val="tx1"/>
                </a:solidFill>
                <a:effectLst/>
                <a:uLnTx/>
                <a:uFillTx/>
                <a:latin typeface="+mn-lt"/>
                <a:ea typeface="ＭＳ Ｐゴシック" charset="0"/>
                <a:cs typeface="ＭＳ Ｐゴシック" charset="0"/>
              </a:rPr>
              <a:t>The below structure will aid the proto CMAs in ensuring that they function efficiently.</a:t>
            </a:r>
            <a:endParaRPr kumimoji="0" lang="en-ZA" sz="2400" b="0" i="0" u="none" strike="noStrike" kern="1200" cap="none" spc="0" normalizeH="0" baseline="0" noProof="0" dirty="0" smtClean="0">
              <a:ln>
                <a:noFill/>
              </a:ln>
              <a:solidFill>
                <a:schemeClr val="tx1"/>
              </a:solidFill>
              <a:effectLst/>
              <a:uLnTx/>
              <a:uFillTx/>
              <a:latin typeface="+mn-lt"/>
              <a:ea typeface="ＭＳ Ｐゴシック" charset="0"/>
              <a:cs typeface="ＭＳ Ｐゴシック" charset="0"/>
            </a:endParaRPr>
          </a:p>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endParaRPr kumimoji="0" lang="en-ZA" sz="2000" b="0" i="0" u="none" strike="noStrike" kern="1200" cap="none" spc="0" normalizeH="0" baseline="0" noProof="0" dirty="0">
              <a:ln>
                <a:noFill/>
              </a:ln>
              <a:solidFill>
                <a:schemeClr val="tx1"/>
              </a:solidFill>
              <a:effectLst/>
              <a:uLnTx/>
              <a:uFillTx/>
              <a:latin typeface="+mn-lt"/>
              <a:ea typeface="ＭＳ Ｐゴシック" charset="0"/>
              <a:cs typeface="ＭＳ Ｐゴシック"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457200" y="274638"/>
            <a:ext cx="8229600" cy="1143000"/>
          </a:xfrm>
          <a:prstGeom prst="rect">
            <a:avLst/>
          </a:prstGeom>
        </p:spPr>
        <p:txBody>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0" noProof="0" smtClean="0">
                <a:ln>
                  <a:noFill/>
                </a:ln>
                <a:solidFill>
                  <a:schemeClr val="tx1"/>
                </a:solidFill>
                <a:effectLst/>
                <a:uLnTx/>
                <a:uFillTx/>
                <a:latin typeface="+mj-lt"/>
                <a:ea typeface="ＭＳ Ｐゴシック" charset="0"/>
                <a:cs typeface="ＭＳ Ｐゴシック" charset="0"/>
              </a:rPr>
              <a:t>NEXT STEPS</a:t>
            </a:r>
            <a:endParaRPr kumimoji="0" lang="en-US" sz="4400" b="1" i="0" u="none" strike="noStrike" kern="1200" cap="none" spc="0" normalizeH="0" baseline="0" noProof="0" dirty="0" smtClean="0">
              <a:ln>
                <a:noFill/>
              </a:ln>
              <a:solidFill>
                <a:schemeClr val="tx1"/>
              </a:solidFill>
              <a:effectLst/>
              <a:uLnTx/>
              <a:uFillTx/>
              <a:latin typeface="+mj-lt"/>
              <a:ea typeface="ＭＳ Ｐゴシック" charset="0"/>
              <a:cs typeface="ＭＳ Ｐゴシック" charset="0"/>
            </a:endParaRPr>
          </a:p>
        </p:txBody>
      </p:sp>
      <p:sp>
        <p:nvSpPr>
          <p:cNvPr id="3" name="Content Placeholder 3"/>
          <p:cNvSpPr txBox="1">
            <a:spLocks/>
          </p:cNvSpPr>
          <p:nvPr/>
        </p:nvSpPr>
        <p:spPr>
          <a:xfrm>
            <a:off x="457200" y="1295400"/>
            <a:ext cx="8229600" cy="4830763"/>
          </a:xfrm>
          <a:prstGeom prst="rect">
            <a:avLst/>
          </a:prstGeom>
        </p:spPr>
        <p:txBody>
          <a:bodyPr/>
          <a:lstStyle/>
          <a:p>
            <a:pPr marL="914400" marR="0" lvl="1" indent="-395288" algn="l" defTabSz="457200" rtl="0" eaLnBrk="0" fontAlgn="base" latinLnBrk="0" hangingPunct="0">
              <a:lnSpc>
                <a:spcPct val="100000"/>
              </a:lnSpc>
              <a:spcBef>
                <a:spcPct val="20000"/>
              </a:spcBef>
              <a:spcAft>
                <a:spcPct val="0"/>
              </a:spcAft>
              <a:buClrTx/>
              <a:buSzTx/>
              <a:buFont typeface="Wingdings" pitchFamily="2" charset="2"/>
              <a:buChar char="§"/>
              <a:tabLst>
                <a:tab pos="519113" algn="l"/>
              </a:tabLst>
              <a:defRPr/>
            </a:pPr>
            <a:r>
              <a:rPr kumimoji="0" lang="en-ZA" sz="2400" b="0" i="0" u="none" strike="noStrike" kern="1200" cap="none" spc="0" normalizeH="0" baseline="0" noProof="0" smtClean="0">
                <a:ln>
                  <a:noFill/>
                </a:ln>
                <a:solidFill>
                  <a:schemeClr val="tx1"/>
                </a:solidFill>
                <a:effectLst/>
                <a:uLnTx/>
                <a:uFillTx/>
                <a:latin typeface="+mn-lt"/>
                <a:ea typeface="ＭＳ Ｐゴシック" charset="0"/>
                <a:cs typeface="Calibri" pitchFamily="34" charset="0"/>
              </a:rPr>
              <a:t>Functions that are of national importance should be under Main account</a:t>
            </a:r>
          </a:p>
          <a:p>
            <a:pPr marL="914400" marR="0" lvl="1" indent="-395288" algn="l" defTabSz="457200" rtl="0" eaLnBrk="0" fontAlgn="base" latinLnBrk="0" hangingPunct="0">
              <a:lnSpc>
                <a:spcPct val="100000"/>
              </a:lnSpc>
              <a:spcBef>
                <a:spcPct val="20000"/>
              </a:spcBef>
              <a:spcAft>
                <a:spcPct val="0"/>
              </a:spcAft>
              <a:buClrTx/>
              <a:buSzTx/>
              <a:buFont typeface="Wingdings" pitchFamily="2" charset="2"/>
              <a:buChar char="§"/>
              <a:tabLst>
                <a:tab pos="519113" algn="l"/>
              </a:tabLst>
              <a:defRPr/>
            </a:pPr>
            <a:r>
              <a:rPr kumimoji="0" lang="en-ZA" sz="2400" b="0" i="0" u="none" strike="noStrike" kern="1200" cap="none" spc="0" normalizeH="0" baseline="0" noProof="0" smtClean="0">
                <a:ln>
                  <a:noFill/>
                </a:ln>
                <a:solidFill>
                  <a:schemeClr val="tx1"/>
                </a:solidFill>
                <a:effectLst/>
                <a:uLnTx/>
                <a:uFillTx/>
                <a:latin typeface="+mn-lt"/>
                <a:ea typeface="ＭＳ Ｐゴシック" charset="0"/>
                <a:cs typeface="Calibri" pitchFamily="34" charset="0"/>
              </a:rPr>
              <a:t>All functions preformed under WTE in the regions should be ring-fenced in the proto CMA</a:t>
            </a:r>
          </a:p>
          <a:p>
            <a:pPr marL="914400" marR="0" lvl="1" indent="-395288" algn="l" defTabSz="457200" rtl="0" eaLnBrk="0" fontAlgn="base" latinLnBrk="0" hangingPunct="0">
              <a:lnSpc>
                <a:spcPct val="100000"/>
              </a:lnSpc>
              <a:spcBef>
                <a:spcPct val="20000"/>
              </a:spcBef>
              <a:spcAft>
                <a:spcPct val="0"/>
              </a:spcAft>
              <a:buClrTx/>
              <a:buSzTx/>
              <a:buFont typeface="Wingdings" pitchFamily="2" charset="2"/>
              <a:buChar char="§"/>
              <a:tabLst>
                <a:tab pos="519113" algn="l"/>
              </a:tabLst>
              <a:defRPr/>
            </a:pPr>
            <a:r>
              <a:rPr kumimoji="0" lang="en-ZA" sz="2400" b="0" i="0" u="none" strike="noStrike" kern="1200" cap="none" spc="0" normalizeH="0" baseline="0" noProof="0" smtClean="0">
                <a:ln>
                  <a:noFill/>
                </a:ln>
                <a:solidFill>
                  <a:schemeClr val="tx1"/>
                </a:solidFill>
                <a:effectLst/>
                <a:uLnTx/>
                <a:uFillTx/>
                <a:latin typeface="+mn-lt"/>
                <a:ea typeface="ＭＳ Ｐゴシック" charset="0"/>
                <a:cs typeface="Calibri" pitchFamily="34" charset="0"/>
              </a:rPr>
              <a:t>DWA will develop financial framework of augmentation to the CMAs and what augmentation should be used for in the CMAs</a:t>
            </a:r>
          </a:p>
          <a:p>
            <a:pPr marL="914400" marR="0" lvl="1" indent="-395288" algn="l" defTabSz="457200" rtl="0" eaLnBrk="0" fontAlgn="base" latinLnBrk="0" hangingPunct="0">
              <a:lnSpc>
                <a:spcPct val="100000"/>
              </a:lnSpc>
              <a:spcBef>
                <a:spcPct val="20000"/>
              </a:spcBef>
              <a:spcAft>
                <a:spcPct val="0"/>
              </a:spcAft>
              <a:buClrTx/>
              <a:buSzTx/>
              <a:buFont typeface="Wingdings" pitchFamily="2" charset="2"/>
              <a:buChar char="§"/>
              <a:tabLst>
                <a:tab pos="519113" algn="l"/>
              </a:tabLst>
              <a:defRPr/>
            </a:pPr>
            <a:r>
              <a:rPr kumimoji="0" lang="en-GB" sz="2400" b="0" i="0" u="none" strike="noStrike" kern="1200" cap="none" spc="0" normalizeH="0" baseline="0" noProof="0" smtClean="0">
                <a:ln>
                  <a:noFill/>
                </a:ln>
                <a:solidFill>
                  <a:schemeClr val="tx1"/>
                </a:solidFill>
                <a:effectLst/>
                <a:uLnTx/>
                <a:uFillTx/>
                <a:latin typeface="+mn-lt"/>
                <a:ea typeface="Times New Roman"/>
                <a:cs typeface="Times New Roman"/>
              </a:rPr>
              <a:t>DWA will also ensure responsible financial governance and controls of public funds through monitoring and compliance</a:t>
            </a:r>
            <a:endParaRPr kumimoji="0" lang="en-US" sz="2400" b="1" i="0" u="none" strike="noStrike" kern="1200" cap="none" spc="0" normalizeH="0" baseline="0" noProof="0" smtClean="0">
              <a:ln>
                <a:noFill/>
              </a:ln>
              <a:solidFill>
                <a:schemeClr val="tx1"/>
              </a:solidFill>
              <a:effectLst/>
              <a:uLnTx/>
              <a:uFillTx/>
              <a:latin typeface="+mn-lt"/>
              <a:ea typeface="ＭＳ Ｐゴシック" charset="0"/>
              <a:cs typeface="+mn-cs"/>
            </a:endParaRPr>
          </a:p>
          <a:p>
            <a:pPr marL="914400" marR="0" lvl="1" indent="-395288" algn="l" defTabSz="457200" rtl="0" eaLnBrk="0" fontAlgn="base" latinLnBrk="0" hangingPunct="0">
              <a:lnSpc>
                <a:spcPct val="100000"/>
              </a:lnSpc>
              <a:spcBef>
                <a:spcPct val="20000"/>
              </a:spcBef>
              <a:spcAft>
                <a:spcPct val="0"/>
              </a:spcAft>
              <a:buClrTx/>
              <a:buSzTx/>
              <a:buFont typeface="Wingdings" pitchFamily="2" charset="2"/>
              <a:buChar char="§"/>
              <a:tabLst>
                <a:tab pos="519113" algn="l"/>
              </a:tabLst>
              <a:defRPr/>
            </a:pPr>
            <a:endParaRPr kumimoji="0" lang="en-ZA" sz="2400" b="0" i="0" u="none" strike="noStrike" kern="1200" cap="none" spc="0" normalizeH="0" baseline="0" noProof="0" smtClean="0">
              <a:ln>
                <a:noFill/>
              </a:ln>
              <a:solidFill>
                <a:schemeClr val="tx1"/>
              </a:solidFill>
              <a:effectLst/>
              <a:uLnTx/>
              <a:uFillTx/>
              <a:latin typeface="+mn-lt"/>
              <a:ea typeface="ＭＳ Ｐゴシック" charset="0"/>
              <a:cs typeface="Calibri" pitchFamily="34" charset="0"/>
            </a:endParaRPr>
          </a:p>
          <a:p>
            <a:pPr marL="914400" marR="0" lvl="1" indent="-395288" algn="l" defTabSz="457200" rtl="0" eaLnBrk="0" fontAlgn="base" latinLnBrk="0" hangingPunct="0">
              <a:lnSpc>
                <a:spcPct val="100000"/>
              </a:lnSpc>
              <a:spcBef>
                <a:spcPct val="20000"/>
              </a:spcBef>
              <a:spcAft>
                <a:spcPct val="0"/>
              </a:spcAft>
              <a:buClrTx/>
              <a:buSzTx/>
              <a:buFont typeface="Wingdings" pitchFamily="2" charset="2"/>
              <a:buChar char="§"/>
              <a:tabLst>
                <a:tab pos="519113" algn="l"/>
              </a:tabLst>
              <a:defRPr/>
            </a:pPr>
            <a:endParaRPr kumimoji="0" lang="en-ZA" sz="2400" b="0" i="0" u="none" strike="noStrike" kern="1200" cap="none" spc="0" normalizeH="0" baseline="0" noProof="0" smtClean="0">
              <a:ln>
                <a:noFill/>
              </a:ln>
              <a:solidFill>
                <a:schemeClr val="tx1"/>
              </a:solidFill>
              <a:effectLst/>
              <a:uLnTx/>
              <a:uFillTx/>
              <a:latin typeface="+mn-lt"/>
              <a:ea typeface="ＭＳ Ｐゴシック" charset="0"/>
              <a:cs typeface="Calibri" pitchFamily="34" charset="0"/>
            </a:endParaRPr>
          </a:p>
          <a:p>
            <a:pPr marL="519113" marR="0" lvl="1" indent="0" algn="l" defTabSz="457200" rtl="0" eaLnBrk="0" fontAlgn="base" latinLnBrk="0" hangingPunct="0">
              <a:lnSpc>
                <a:spcPct val="100000"/>
              </a:lnSpc>
              <a:spcBef>
                <a:spcPct val="20000"/>
              </a:spcBef>
              <a:spcAft>
                <a:spcPct val="0"/>
              </a:spcAft>
              <a:buClrTx/>
              <a:buSzTx/>
              <a:buFont typeface="Arial" charset="0"/>
              <a:buNone/>
              <a:tabLst>
                <a:tab pos="519113" algn="l"/>
              </a:tabLst>
              <a:defRPr/>
            </a:pPr>
            <a:endParaRPr kumimoji="0" lang="en-ZA" sz="2400" b="0" i="0" u="none" strike="noStrike" kern="1200" cap="none" spc="0" normalizeH="0" baseline="0" noProof="0" smtClean="0">
              <a:ln>
                <a:noFill/>
              </a:ln>
              <a:solidFill>
                <a:schemeClr val="tx1"/>
              </a:solidFill>
              <a:effectLst/>
              <a:uLnTx/>
              <a:uFillTx/>
              <a:latin typeface="+mn-lt"/>
              <a:ea typeface="ＭＳ Ｐゴシック" charset="0"/>
              <a:cs typeface="+mn-cs"/>
            </a:endParaRPr>
          </a:p>
          <a:p>
            <a:pPr marL="519113" marR="0" lvl="1" indent="0" algn="l" defTabSz="457200" rtl="0" eaLnBrk="0" fontAlgn="base" latinLnBrk="0" hangingPunct="0">
              <a:lnSpc>
                <a:spcPct val="100000"/>
              </a:lnSpc>
              <a:spcBef>
                <a:spcPct val="20000"/>
              </a:spcBef>
              <a:spcAft>
                <a:spcPct val="0"/>
              </a:spcAft>
              <a:buClrTx/>
              <a:buSzTx/>
              <a:buFont typeface="Arial" charset="0"/>
              <a:buNone/>
              <a:tabLst>
                <a:tab pos="519113" algn="l"/>
              </a:tabLst>
              <a:defRPr/>
            </a:pPr>
            <a:endParaRPr kumimoji="0" lang="en-ZA" sz="2400" b="0" i="0" u="none" strike="noStrike" kern="1200" cap="none" spc="0" normalizeH="0" baseline="0" noProof="0" smtClean="0">
              <a:ln>
                <a:noFill/>
              </a:ln>
              <a:solidFill>
                <a:schemeClr val="tx1"/>
              </a:solidFill>
              <a:effectLst/>
              <a:uLnTx/>
              <a:uFillTx/>
              <a:latin typeface="+mn-lt"/>
              <a:ea typeface="ＭＳ Ｐゴシック" charset="0"/>
              <a:cs typeface="+mn-cs"/>
            </a:endParaRPr>
          </a:p>
          <a:p>
            <a:pPr marL="519113" marR="0" lvl="1" indent="0" algn="l" defTabSz="457200" rtl="0" eaLnBrk="0" fontAlgn="base" latinLnBrk="0" hangingPunct="0">
              <a:lnSpc>
                <a:spcPct val="100000"/>
              </a:lnSpc>
              <a:spcBef>
                <a:spcPct val="20000"/>
              </a:spcBef>
              <a:spcAft>
                <a:spcPct val="0"/>
              </a:spcAft>
              <a:buClrTx/>
              <a:buSzTx/>
              <a:buFont typeface="Arial" charset="0"/>
              <a:buNone/>
              <a:tabLst>
                <a:tab pos="519113" algn="l"/>
              </a:tabLst>
              <a:defRPr/>
            </a:pPr>
            <a:r>
              <a:rPr kumimoji="0" lang="en-ZA" sz="2400" b="0" i="0" u="none" strike="noStrike" kern="1200" cap="none" spc="0" normalizeH="0" baseline="0" noProof="0" smtClean="0">
                <a:ln>
                  <a:noFill/>
                </a:ln>
                <a:solidFill>
                  <a:schemeClr val="tx1"/>
                </a:solidFill>
                <a:effectLst/>
                <a:uLnTx/>
                <a:uFillTx/>
                <a:latin typeface="+mn-lt"/>
                <a:ea typeface="ＭＳ Ｐゴシック" charset="0"/>
                <a:cs typeface="+mn-cs"/>
              </a:rPr>
              <a:t>  </a:t>
            </a:r>
          </a:p>
          <a:p>
            <a:pPr marL="519113" marR="0" lvl="1" indent="0" algn="l" defTabSz="457200" rtl="0" eaLnBrk="0" fontAlgn="base" latinLnBrk="0" hangingPunct="0">
              <a:lnSpc>
                <a:spcPct val="100000"/>
              </a:lnSpc>
              <a:spcBef>
                <a:spcPct val="20000"/>
              </a:spcBef>
              <a:spcAft>
                <a:spcPct val="0"/>
              </a:spcAft>
              <a:buClrTx/>
              <a:buSzTx/>
              <a:buFont typeface="Arial" charset="0"/>
              <a:buNone/>
              <a:tabLst>
                <a:tab pos="519113" algn="l"/>
              </a:tabLst>
              <a:defRPr/>
            </a:pPr>
            <a:endParaRPr kumimoji="0" lang="en-ZA" sz="2400" b="0" i="0" u="none" strike="noStrike" kern="1200" cap="none" spc="0" normalizeH="0" baseline="0" noProof="0" smtClean="0">
              <a:ln>
                <a:noFill/>
              </a:ln>
              <a:solidFill>
                <a:schemeClr val="tx1"/>
              </a:solidFill>
              <a:effectLst/>
              <a:uLnTx/>
              <a:uFillTx/>
              <a:latin typeface="+mn-lt"/>
              <a:ea typeface="ＭＳ Ｐゴシック" charset="0"/>
              <a:cs typeface="+mn-cs"/>
            </a:endParaRPr>
          </a:p>
          <a:p>
            <a:pPr marL="860425" marR="0" lvl="1" indent="-341313" algn="l" defTabSz="457200" rtl="0" eaLnBrk="0" fontAlgn="base" latinLnBrk="0" hangingPunct="0">
              <a:lnSpc>
                <a:spcPct val="100000"/>
              </a:lnSpc>
              <a:spcBef>
                <a:spcPct val="20000"/>
              </a:spcBef>
              <a:spcAft>
                <a:spcPct val="0"/>
              </a:spcAft>
              <a:buClrTx/>
              <a:buSzTx/>
              <a:buFont typeface="Arial" charset="0"/>
              <a:buNone/>
              <a:tabLst>
                <a:tab pos="804863" algn="l"/>
              </a:tabLst>
              <a:defRPr/>
            </a:pPr>
            <a:endParaRPr kumimoji="0" lang="en-ZA" sz="2400" b="0" i="0" u="none" strike="noStrike" kern="1200" cap="none" spc="0" normalizeH="0" baseline="0" noProof="0" dirty="0" smtClean="0">
              <a:ln>
                <a:noFill/>
              </a:ln>
              <a:solidFill>
                <a:schemeClr val="tx1"/>
              </a:solidFill>
              <a:effectLst/>
              <a:uLnTx/>
              <a:uFillTx/>
              <a:latin typeface="+mn-lt"/>
              <a:ea typeface="ＭＳ Ｐゴシック" charset="0"/>
              <a:cs typeface="+mn-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xfrm>
            <a:off x="457200" y="274638"/>
            <a:ext cx="8229600" cy="1143000"/>
          </a:xfrm>
        </p:spPr>
        <p:txBody>
          <a:bodyPr/>
          <a:lstStyle/>
          <a:p>
            <a:r>
              <a:rPr lang="en-US" sz="3200" b="1" dirty="0" smtClean="0"/>
              <a:t>WHAT SHOULD THE NSC DO IN THE PROCESS</a:t>
            </a:r>
          </a:p>
        </p:txBody>
      </p:sp>
      <p:sp>
        <p:nvSpPr>
          <p:cNvPr id="5" name="Content Placeholder 3"/>
          <p:cNvSpPr>
            <a:spLocks noGrp="1"/>
          </p:cNvSpPr>
          <p:nvPr>
            <p:ph idx="1"/>
          </p:nvPr>
        </p:nvSpPr>
        <p:spPr>
          <a:xfrm>
            <a:off x="457200" y="1295400"/>
            <a:ext cx="8229600" cy="4830763"/>
          </a:xfrm>
        </p:spPr>
        <p:txBody>
          <a:bodyPr/>
          <a:lstStyle/>
          <a:p>
            <a:pPr eaLnBrk="1" hangingPunct="1">
              <a:defRPr/>
            </a:pPr>
            <a:r>
              <a:rPr lang="en-GB" sz="2800" dirty="0" smtClean="0"/>
              <a:t>Approve proposals recommended by the task team</a:t>
            </a:r>
          </a:p>
          <a:p>
            <a:pPr eaLnBrk="1" hangingPunct="1">
              <a:defRPr/>
            </a:pPr>
            <a:r>
              <a:rPr lang="en-GB" sz="2800" dirty="0" smtClean="0"/>
              <a:t>Give directives to relevant structure that support the establishment of CMAs</a:t>
            </a:r>
          </a:p>
          <a:p>
            <a:pPr eaLnBrk="1" hangingPunct="1">
              <a:defRPr/>
            </a:pPr>
            <a:r>
              <a:rPr lang="en-GB" sz="2800" dirty="0" smtClean="0"/>
              <a:t>Support the recommend proposals  from the task team to Top Management</a:t>
            </a:r>
          </a:p>
          <a:p>
            <a:pPr marL="519113" lvl="1" indent="0">
              <a:buFont typeface="Arial" charset="0"/>
              <a:buNone/>
              <a:tabLst>
                <a:tab pos="519113" algn="l"/>
              </a:tabLst>
              <a:defRPr/>
            </a:pPr>
            <a:endParaRPr lang="en-ZA" sz="2400" dirty="0" smtClean="0"/>
          </a:p>
          <a:p>
            <a:pPr marL="519113" lvl="1" indent="0">
              <a:buFont typeface="Arial" charset="0"/>
              <a:buNone/>
              <a:tabLst>
                <a:tab pos="519113" algn="l"/>
              </a:tabLst>
              <a:defRPr/>
            </a:pPr>
            <a:endParaRPr lang="en-ZA" sz="2400" dirty="0" smtClean="0"/>
          </a:p>
          <a:p>
            <a:pPr marL="519113" lvl="1" indent="0">
              <a:buFont typeface="Arial" charset="0"/>
              <a:buNone/>
              <a:tabLst>
                <a:tab pos="519113" algn="l"/>
              </a:tabLst>
              <a:defRPr/>
            </a:pPr>
            <a:r>
              <a:rPr lang="en-ZA" sz="2400" dirty="0" smtClean="0"/>
              <a:t>  </a:t>
            </a:r>
          </a:p>
          <a:p>
            <a:pPr marL="519113" lvl="1" indent="0">
              <a:buFont typeface="Arial" charset="0"/>
              <a:buNone/>
              <a:tabLst>
                <a:tab pos="519113" algn="l"/>
              </a:tabLst>
              <a:defRPr/>
            </a:pPr>
            <a:endParaRPr lang="en-ZA" sz="2400" dirty="0" smtClean="0"/>
          </a:p>
          <a:p>
            <a:pPr marL="860425" lvl="1" indent="-341313">
              <a:buFont typeface="Arial" charset="0"/>
              <a:buNone/>
              <a:tabLst>
                <a:tab pos="804863" algn="l"/>
              </a:tabLst>
              <a:defRPr/>
            </a:pPr>
            <a:endParaRPr lang="en-ZA" sz="24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ZA" dirty="0" smtClean="0"/>
              <a:t>Thank you</a:t>
            </a:r>
            <a:endParaRPr lang="en-ZA" dirty="0"/>
          </a:p>
        </p:txBody>
      </p:sp>
      <p:sp>
        <p:nvSpPr>
          <p:cNvPr id="3" name="Subtitle 2"/>
          <p:cNvSpPr>
            <a:spLocks noGrp="1"/>
          </p:cNvSpPr>
          <p:nvPr>
            <p:ph type="subTitle" idx="1"/>
          </p:nvPr>
        </p:nvSpPr>
        <p:spPr/>
        <p:txBody>
          <a:bodyPr/>
          <a:lstStyle/>
          <a:p>
            <a:endParaRPr lang="en-ZA"/>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457200" y="609600"/>
            <a:ext cx="8229600" cy="762000"/>
          </a:xfrm>
          <a:prstGeom prst="rect">
            <a:avLst/>
          </a:prstGeom>
        </p:spPr>
        <p:txBody>
          <a:bodyPr>
            <a:normAutofit fontScale="25000" lnSpcReduction="20000"/>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GB" sz="4400" b="1" i="0" u="none" strike="noStrike" kern="1200" cap="none" spc="0" normalizeH="0" baseline="0" noProof="0" dirty="0" smtClean="0">
                <a:ln>
                  <a:noFill/>
                </a:ln>
                <a:solidFill>
                  <a:schemeClr val="tx1"/>
                </a:solidFill>
                <a:effectLst/>
                <a:uLnTx/>
                <a:uFillTx/>
                <a:latin typeface="+mj-lt"/>
                <a:ea typeface="ＭＳ Ｐゴシック" charset="0"/>
                <a:cs typeface="ＭＳ Ｐゴシック" charset="0"/>
              </a:rPr>
              <a:t> </a:t>
            </a:r>
            <a:r>
              <a:rPr kumimoji="0" lang="en-US" sz="4400" b="0" i="0" u="none" strike="noStrike" kern="1200" cap="none" spc="0" normalizeH="0" baseline="0" noProof="0" dirty="0" smtClean="0">
                <a:ln>
                  <a:noFill/>
                </a:ln>
                <a:solidFill>
                  <a:schemeClr val="tx1"/>
                </a:solidFill>
                <a:effectLst/>
                <a:uLnTx/>
                <a:uFillTx/>
                <a:latin typeface="+mj-lt"/>
                <a:ea typeface="ＭＳ Ｐゴシック" charset="0"/>
                <a:cs typeface="ＭＳ Ｐゴシック" charset="0"/>
              </a:rPr>
              <a:t/>
            </a:r>
            <a:br>
              <a:rPr kumimoji="0" lang="en-US" sz="4400" b="0" i="0" u="none" strike="noStrike" kern="1200" cap="none" spc="0" normalizeH="0" baseline="0" noProof="0" dirty="0" smtClean="0">
                <a:ln>
                  <a:noFill/>
                </a:ln>
                <a:solidFill>
                  <a:schemeClr val="tx1"/>
                </a:solidFill>
                <a:effectLst/>
                <a:uLnTx/>
                <a:uFillTx/>
                <a:latin typeface="+mj-lt"/>
                <a:ea typeface="ＭＳ Ｐゴシック" charset="0"/>
                <a:cs typeface="ＭＳ Ｐゴシック" charset="0"/>
              </a:rPr>
            </a:br>
            <a:r>
              <a:rPr kumimoji="0" lang="en-GB" sz="4400" b="1" i="0" u="none" strike="noStrike" kern="1200" cap="none" spc="0" normalizeH="0" baseline="0" noProof="0" dirty="0" smtClean="0">
                <a:ln>
                  <a:noFill/>
                </a:ln>
                <a:solidFill>
                  <a:schemeClr val="tx1"/>
                </a:solidFill>
                <a:effectLst/>
                <a:uLnTx/>
                <a:uFillTx/>
                <a:latin typeface="+mj-lt"/>
                <a:ea typeface="ＭＳ Ｐゴシック" charset="0"/>
                <a:cs typeface="ＭＳ Ｐゴシック" charset="0"/>
              </a:rPr>
              <a:t> </a:t>
            </a:r>
            <a:r>
              <a:rPr kumimoji="0" lang="en-US" sz="4400" b="0" i="0" u="none" strike="noStrike" kern="1200" cap="none" spc="0" normalizeH="0" baseline="0" noProof="0" dirty="0" smtClean="0">
                <a:ln>
                  <a:noFill/>
                </a:ln>
                <a:solidFill>
                  <a:schemeClr val="tx1"/>
                </a:solidFill>
                <a:effectLst/>
                <a:uLnTx/>
                <a:uFillTx/>
                <a:latin typeface="+mj-lt"/>
                <a:ea typeface="ＭＳ Ｐゴシック" charset="0"/>
                <a:cs typeface="ＭＳ Ｐゴシック" charset="0"/>
              </a:rPr>
              <a:t/>
            </a:r>
            <a:br>
              <a:rPr kumimoji="0" lang="en-US" sz="4400" b="0" i="0" u="none" strike="noStrike" kern="1200" cap="none" spc="0" normalizeH="0" baseline="0" noProof="0" dirty="0" smtClean="0">
                <a:ln>
                  <a:noFill/>
                </a:ln>
                <a:solidFill>
                  <a:schemeClr val="tx1"/>
                </a:solidFill>
                <a:effectLst/>
                <a:uLnTx/>
                <a:uFillTx/>
                <a:latin typeface="+mj-lt"/>
                <a:ea typeface="ＭＳ Ｐゴシック" charset="0"/>
                <a:cs typeface="ＭＳ Ｐゴシック" charset="0"/>
              </a:rPr>
            </a:br>
            <a:r>
              <a:rPr kumimoji="0" lang="en-GB" sz="3600" b="1" i="0" u="none" strike="noStrike" kern="1200" cap="none" spc="0" normalizeH="0" baseline="0" noProof="0" dirty="0" smtClean="0">
                <a:ln>
                  <a:noFill/>
                </a:ln>
                <a:solidFill>
                  <a:schemeClr val="tx1"/>
                </a:solidFill>
                <a:effectLst/>
                <a:uLnTx/>
                <a:uFillTx/>
                <a:latin typeface="+mj-lt"/>
                <a:ea typeface="ＭＳ Ｐゴシック" charset="0"/>
                <a:cs typeface="ＭＳ Ｐゴシック" charset="0"/>
              </a:rPr>
              <a:t> </a:t>
            </a:r>
            <a:r>
              <a:rPr kumimoji="0" lang="en-GB" sz="11200" b="1" i="0" u="none" strike="noStrike" kern="1200" cap="none" spc="0" normalizeH="0" baseline="0" noProof="0" dirty="0" smtClean="0">
                <a:ln>
                  <a:noFill/>
                </a:ln>
                <a:solidFill>
                  <a:schemeClr val="tx1"/>
                </a:solidFill>
                <a:effectLst/>
                <a:uLnTx/>
                <a:uFillTx/>
                <a:latin typeface="+mj-lt"/>
                <a:ea typeface="ＭＳ Ｐゴシック" charset="0"/>
                <a:cs typeface="ＭＳ Ｐゴシック" charset="0"/>
              </a:rPr>
              <a:t>OBJECTIVE OF TASK TEAM  </a:t>
            </a:r>
            <a:r>
              <a:rPr kumimoji="0" lang="en-GB" sz="11200" b="0" i="0" u="none" strike="noStrike" kern="1200" cap="none" spc="0" normalizeH="0" baseline="0" noProof="0" dirty="0" smtClean="0">
                <a:ln>
                  <a:noFill/>
                </a:ln>
                <a:solidFill>
                  <a:schemeClr val="tx1"/>
                </a:solidFill>
                <a:effectLst/>
                <a:uLnTx/>
                <a:uFillTx/>
                <a:latin typeface="+mj-lt"/>
                <a:ea typeface="ＭＳ Ｐゴシック" charset="0"/>
                <a:cs typeface="ＭＳ Ｐゴシック" charset="0"/>
              </a:rPr>
              <a:t>	</a:t>
            </a:r>
            <a:r>
              <a:rPr kumimoji="0" lang="en-US" sz="11200" b="0" i="0" u="none" strike="noStrike" kern="1200" cap="none" spc="0" normalizeH="0" baseline="0" noProof="0" dirty="0" smtClean="0">
                <a:ln>
                  <a:noFill/>
                </a:ln>
                <a:solidFill>
                  <a:schemeClr val="tx1"/>
                </a:solidFill>
                <a:effectLst/>
                <a:uLnTx/>
                <a:uFillTx/>
                <a:latin typeface="+mj-lt"/>
                <a:ea typeface="ＭＳ Ｐゴシック" charset="0"/>
                <a:cs typeface="ＭＳ Ｐゴシック" charset="0"/>
              </a:rPr>
              <a:t/>
            </a:r>
            <a:br>
              <a:rPr kumimoji="0" lang="en-US" sz="11200" b="0" i="0" u="none" strike="noStrike" kern="1200" cap="none" spc="0" normalizeH="0" baseline="0" noProof="0" dirty="0" smtClean="0">
                <a:ln>
                  <a:noFill/>
                </a:ln>
                <a:solidFill>
                  <a:schemeClr val="tx1"/>
                </a:solidFill>
                <a:effectLst/>
                <a:uLnTx/>
                <a:uFillTx/>
                <a:latin typeface="+mj-lt"/>
                <a:ea typeface="ＭＳ Ｐゴシック" charset="0"/>
                <a:cs typeface="ＭＳ Ｐゴシック" charset="0"/>
              </a:rPr>
            </a:br>
            <a:r>
              <a:rPr kumimoji="0" lang="en-GB" sz="11200" b="0" i="0" u="none" strike="noStrike" kern="1200" cap="none" spc="0" normalizeH="0" baseline="0" noProof="0" dirty="0" smtClean="0">
                <a:ln>
                  <a:noFill/>
                </a:ln>
                <a:solidFill>
                  <a:schemeClr val="tx1"/>
                </a:solidFill>
                <a:effectLst/>
                <a:uLnTx/>
                <a:uFillTx/>
                <a:latin typeface="+mj-lt"/>
                <a:ea typeface="ＭＳ Ｐゴシック" charset="0"/>
                <a:cs typeface="ＭＳ Ｐゴシック" charset="0"/>
              </a:rPr>
              <a:t> </a:t>
            </a:r>
            <a:r>
              <a:rPr kumimoji="0" lang="en-US" sz="11200" b="0" i="0" u="none" strike="noStrike" kern="1200" cap="none" spc="0" normalizeH="0" baseline="0" noProof="0" dirty="0" smtClean="0">
                <a:ln>
                  <a:noFill/>
                </a:ln>
                <a:solidFill>
                  <a:schemeClr val="tx1"/>
                </a:solidFill>
                <a:effectLst/>
                <a:uLnTx/>
                <a:uFillTx/>
                <a:latin typeface="+mj-lt"/>
                <a:ea typeface="ＭＳ Ｐゴシック" charset="0"/>
                <a:cs typeface="ＭＳ Ｐゴシック" charset="0"/>
              </a:rPr>
              <a:t/>
            </a:r>
            <a:br>
              <a:rPr kumimoji="0" lang="en-US" sz="11200" b="0" i="0" u="none" strike="noStrike" kern="1200" cap="none" spc="0" normalizeH="0" baseline="0" noProof="0" dirty="0" smtClean="0">
                <a:ln>
                  <a:noFill/>
                </a:ln>
                <a:solidFill>
                  <a:schemeClr val="tx1"/>
                </a:solidFill>
                <a:effectLst/>
                <a:uLnTx/>
                <a:uFillTx/>
                <a:latin typeface="+mj-lt"/>
                <a:ea typeface="ＭＳ Ｐゴシック" charset="0"/>
                <a:cs typeface="ＭＳ Ｐゴシック" charset="0"/>
              </a:rPr>
            </a:br>
            <a:endParaRPr kumimoji="0" lang="en-US" sz="11200" b="0" i="0" u="none" strike="noStrike" kern="1200" cap="none" spc="0" normalizeH="0" baseline="0" noProof="0" dirty="0">
              <a:ln>
                <a:noFill/>
              </a:ln>
              <a:solidFill>
                <a:schemeClr val="tx1"/>
              </a:solidFill>
              <a:effectLst/>
              <a:uLnTx/>
              <a:uFillTx/>
              <a:latin typeface="+mj-lt"/>
              <a:ea typeface="ＭＳ Ｐゴシック" charset="0"/>
              <a:cs typeface="ＭＳ Ｐゴシック" charset="0"/>
            </a:endParaRPr>
          </a:p>
        </p:txBody>
      </p:sp>
      <p:sp>
        <p:nvSpPr>
          <p:cNvPr id="5" name="Content Placeholder 3"/>
          <p:cNvSpPr txBox="1">
            <a:spLocks/>
          </p:cNvSpPr>
          <p:nvPr/>
        </p:nvSpPr>
        <p:spPr>
          <a:xfrm>
            <a:off x="457200" y="1600200"/>
            <a:ext cx="8229600" cy="3861934"/>
          </a:xfrm>
          <a:prstGeom prst="rect">
            <a:avLst/>
          </a:prstGeom>
        </p:spPr>
        <p:txBody>
          <a:bodyPr/>
          <a:lstStyle/>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b="0" i="0" u="none" strike="noStrike" kern="1200" cap="none" spc="0" normalizeH="0" baseline="0" noProof="0" dirty="0" smtClean="0">
                <a:ln>
                  <a:noFill/>
                </a:ln>
                <a:solidFill>
                  <a:schemeClr val="tx1"/>
                </a:solidFill>
                <a:effectLst/>
                <a:uLnTx/>
                <a:uFillTx/>
                <a:latin typeface="+mn-lt"/>
                <a:ea typeface="ＭＳ Ｐゴシック" charset="0"/>
                <a:cs typeface="ＭＳ Ｐゴシック" charset="0"/>
              </a:rPr>
              <a:t>To provide what financial support and financial arrangement are required for the viability and sustainability for CMAs.</a:t>
            </a:r>
            <a:endParaRPr kumimoji="0" lang="en-US" b="0" i="0" u="none" strike="noStrike" kern="1200" cap="none" spc="0" normalizeH="0" baseline="0" noProof="0" dirty="0" smtClean="0">
              <a:ln>
                <a:noFill/>
              </a:ln>
              <a:solidFill>
                <a:schemeClr val="tx1"/>
              </a:solidFill>
              <a:effectLst/>
              <a:uLnTx/>
              <a:uFillTx/>
              <a:latin typeface="+mn-lt"/>
              <a:ea typeface="ＭＳ Ｐゴシック" charset="0"/>
              <a:cs typeface="ＭＳ Ｐゴシック" charset="0"/>
            </a:endParaRPr>
          </a:p>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endParaRPr kumimoji="0" lang="en-US" b="0" i="0" u="none" strike="noStrike" kern="1200" cap="none" spc="0" normalizeH="0" baseline="0" noProof="0" dirty="0" smtClean="0">
              <a:ln>
                <a:noFill/>
              </a:ln>
              <a:solidFill>
                <a:schemeClr val="tx1"/>
              </a:solidFill>
              <a:effectLst/>
              <a:uLnTx/>
              <a:uFillTx/>
              <a:latin typeface="+mn-lt"/>
              <a:ea typeface="ＭＳ Ｐゴシック" charset="0"/>
              <a:cs typeface="ＭＳ Ｐゴシック" charset="0"/>
            </a:endParaRPr>
          </a:p>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b="0" i="0" u="none" strike="noStrike" kern="1200" cap="none" spc="0" normalizeH="0" baseline="0" noProof="0" dirty="0" smtClean="0">
                <a:ln>
                  <a:noFill/>
                </a:ln>
                <a:solidFill>
                  <a:schemeClr val="tx1"/>
                </a:solidFill>
                <a:effectLst/>
                <a:uLnTx/>
                <a:uFillTx/>
                <a:latin typeface="+mn-lt"/>
                <a:ea typeface="ＭＳ Ｐゴシック" charset="0"/>
                <a:cs typeface="ＭＳ Ｐゴシック" charset="0"/>
              </a:rPr>
              <a:t>This task team will look into holistic viability of CMAs</a:t>
            </a:r>
          </a:p>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endParaRPr kumimoji="0" lang="en-US" b="0" i="0" u="none" strike="noStrike" kern="1200" cap="none" spc="0" normalizeH="0" baseline="0" noProof="0" dirty="0" smtClean="0">
              <a:ln>
                <a:noFill/>
              </a:ln>
              <a:solidFill>
                <a:schemeClr val="tx1"/>
              </a:solidFill>
              <a:effectLst/>
              <a:uLnTx/>
              <a:uFillTx/>
              <a:latin typeface="+mn-lt"/>
              <a:ea typeface="ＭＳ Ｐゴシック" charset="0"/>
              <a:cs typeface="ＭＳ Ｐゴシック" charset="0"/>
            </a:endParaRPr>
          </a:p>
          <a:p>
            <a:pPr marL="342900" marR="0" lvl="1" indent="-342900" algn="l" defTabSz="457200" rtl="0" eaLnBrk="0" fontAlgn="base" latinLnBrk="0" hangingPunct="0">
              <a:lnSpc>
                <a:spcPct val="100000"/>
              </a:lnSpc>
              <a:spcBef>
                <a:spcPct val="20000"/>
              </a:spcBef>
              <a:spcAft>
                <a:spcPct val="0"/>
              </a:spcAft>
              <a:buClrTx/>
              <a:buSzTx/>
              <a:buFont typeface="Arial" charset="0"/>
              <a:buChar char="•"/>
              <a:tabLst/>
              <a:defRPr/>
            </a:pPr>
            <a:r>
              <a:rPr kumimoji="0" lang="en-GB" b="0" i="0" u="none" strike="noStrike" kern="1200" cap="none" spc="0" normalizeH="0" baseline="0" noProof="0" dirty="0" smtClean="0">
                <a:ln>
                  <a:noFill/>
                </a:ln>
                <a:solidFill>
                  <a:schemeClr val="tx1"/>
                </a:solidFill>
                <a:effectLst/>
                <a:uLnTx/>
                <a:uFillTx/>
                <a:latin typeface="+mn-lt"/>
                <a:ea typeface="ＭＳ Ｐゴシック" charset="0"/>
                <a:cs typeface="+mn-cs"/>
              </a:rPr>
              <a:t>To guide  the development and implementation of the internal controls and financial management systems  </a:t>
            </a:r>
            <a:endParaRPr kumimoji="0" lang="en-ZA" b="0" i="0" u="none" strike="noStrike" kern="1200" cap="none" spc="0" normalizeH="0" baseline="0" noProof="0" dirty="0" smtClean="0">
              <a:ln>
                <a:noFill/>
              </a:ln>
              <a:solidFill>
                <a:schemeClr val="tx1"/>
              </a:solidFill>
              <a:effectLst/>
              <a:uLnTx/>
              <a:uFillTx/>
              <a:latin typeface="+mn-lt"/>
              <a:ea typeface="ＭＳ Ｐゴシック" charset="0"/>
              <a:cs typeface="+mn-cs"/>
            </a:endParaRPr>
          </a:p>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endParaRPr kumimoji="0" lang="en-GB" sz="2800" b="0" i="0" u="none" strike="noStrike" kern="1200" cap="none" spc="0" normalizeH="0" baseline="0" noProof="0" dirty="0" smtClean="0">
              <a:ln>
                <a:noFill/>
              </a:ln>
              <a:solidFill>
                <a:schemeClr val="tx1"/>
              </a:solidFill>
              <a:effectLst/>
              <a:uLnTx/>
              <a:uFillTx/>
              <a:latin typeface="+mn-lt"/>
              <a:ea typeface="ＭＳ Ｐゴシック" charset="0"/>
              <a:cs typeface="ＭＳ Ｐゴシック"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9784" y="1143000"/>
            <a:ext cx="8649323" cy="4343400"/>
          </a:xfrm>
          <a:prstGeom prst="rect">
            <a:avLst/>
          </a:prstGeom>
        </p:spPr>
        <p:txBody>
          <a:bodyPr>
            <a:normAutofit fontScale="92500" lnSpcReduction="10000"/>
          </a:bodyPr>
          <a:lstStyle/>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sz="2600" b="1"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CMA viability is dependent </a:t>
            </a:r>
            <a:r>
              <a:rPr kumimoji="0" lang="en-GB" sz="26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upon, but </a:t>
            </a:r>
            <a:r>
              <a:rPr kumimoji="0" lang="en-GB" sz="2600" b="1"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not equivalent </a:t>
            </a:r>
            <a:r>
              <a:rPr kumimoji="0" lang="en-GB" sz="26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to, the charging for water resources management costs. </a:t>
            </a:r>
          </a:p>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endParaRPr kumimoji="0" lang="en-GB" sz="26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endParaRPr>
          </a:p>
          <a:p>
            <a:pPr marL="742950" marR="0" lvl="1" indent="-28575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sz="2600" b="0" i="0" u="none" strike="noStrike" kern="1200" cap="none" spc="0" normalizeH="0" baseline="0" noProof="0" smtClean="0">
                <a:ln>
                  <a:noFill/>
                </a:ln>
                <a:solidFill>
                  <a:schemeClr val="tx1"/>
                </a:solidFill>
                <a:effectLst/>
                <a:uLnTx/>
                <a:uFillTx/>
                <a:latin typeface="+mn-lt"/>
                <a:ea typeface="ＭＳ Ｐゴシック" charset="0"/>
                <a:cs typeface="+mn-cs"/>
              </a:rPr>
              <a:t>It is important to distinguish the </a:t>
            </a:r>
            <a:r>
              <a:rPr kumimoji="0" lang="en-GB" sz="2600" b="1" i="0" u="none" strike="noStrike" kern="1200" cap="none" spc="0" normalizeH="0" baseline="0" noProof="0" smtClean="0">
                <a:ln>
                  <a:noFill/>
                </a:ln>
                <a:solidFill>
                  <a:schemeClr val="tx1"/>
                </a:solidFill>
                <a:effectLst/>
                <a:uLnTx/>
                <a:uFillTx/>
                <a:latin typeface="+mn-lt"/>
                <a:ea typeface="ＭＳ Ｐゴシック" charset="0"/>
                <a:cs typeface="+mn-cs"/>
              </a:rPr>
              <a:t>concept of user charges </a:t>
            </a:r>
            <a:r>
              <a:rPr kumimoji="0" lang="en-GB" sz="2600" b="0" i="0" u="none" strike="noStrike" kern="1200" cap="none" spc="0" normalizeH="0" baseline="0" noProof="0" smtClean="0">
                <a:ln>
                  <a:noFill/>
                </a:ln>
                <a:solidFill>
                  <a:schemeClr val="tx1"/>
                </a:solidFill>
                <a:effectLst/>
                <a:uLnTx/>
                <a:uFillTx/>
                <a:latin typeface="+mn-lt"/>
                <a:ea typeface="ＭＳ Ｐゴシック" charset="0"/>
                <a:cs typeface="+mn-cs"/>
              </a:rPr>
              <a:t>and </a:t>
            </a:r>
            <a:r>
              <a:rPr kumimoji="0" lang="en-GB" sz="2600" b="1" i="0" u="none" strike="noStrike" kern="1200" cap="none" spc="0" normalizeH="0" baseline="0" noProof="0" smtClean="0">
                <a:ln>
                  <a:noFill/>
                </a:ln>
                <a:solidFill>
                  <a:schemeClr val="tx1"/>
                </a:solidFill>
                <a:effectLst/>
                <a:uLnTx/>
                <a:uFillTx/>
                <a:latin typeface="+mn-lt"/>
                <a:ea typeface="ＭＳ Ｐゴシック" charset="0"/>
                <a:cs typeface="+mn-cs"/>
              </a:rPr>
              <a:t>total income </a:t>
            </a:r>
            <a:r>
              <a:rPr kumimoji="0" lang="en-GB" sz="2600" b="0" i="0" u="none" strike="noStrike" kern="1200" cap="none" spc="0" normalizeH="0" baseline="0" noProof="0" smtClean="0">
                <a:ln>
                  <a:noFill/>
                </a:ln>
                <a:solidFill>
                  <a:schemeClr val="tx1"/>
                </a:solidFill>
                <a:effectLst/>
                <a:uLnTx/>
                <a:uFillTx/>
                <a:latin typeface="+mn-lt"/>
                <a:ea typeface="ＭＳ Ｐゴシック" charset="0"/>
                <a:cs typeface="+mn-cs"/>
              </a:rPr>
              <a:t>required to support  water resource management</a:t>
            </a:r>
          </a:p>
          <a:p>
            <a:pPr marL="742950" marR="0" lvl="1" indent="-28575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sz="2600" b="1" i="0" u="none" strike="noStrike" kern="1200" cap="none" spc="0" normalizeH="0" baseline="0" noProof="0" smtClean="0">
                <a:ln>
                  <a:noFill/>
                </a:ln>
                <a:solidFill>
                  <a:schemeClr val="tx1"/>
                </a:solidFill>
                <a:effectLst/>
                <a:uLnTx/>
                <a:uFillTx/>
                <a:latin typeface="+mn-lt"/>
                <a:ea typeface="ＭＳ Ｐゴシック" charset="0"/>
                <a:cs typeface="+mn-cs"/>
              </a:rPr>
              <a:t>In public finance theory: distinction in tariffs and user charges,</a:t>
            </a:r>
            <a:r>
              <a:rPr kumimoji="0" lang="en-GB" sz="2600" b="0" i="0" u="none" strike="noStrike" kern="1200" cap="none" spc="0" normalizeH="0" baseline="0" noProof="0" smtClean="0">
                <a:ln>
                  <a:noFill/>
                </a:ln>
                <a:solidFill>
                  <a:schemeClr val="tx1"/>
                </a:solidFill>
                <a:effectLst/>
                <a:uLnTx/>
                <a:uFillTx/>
                <a:latin typeface="+mn-lt"/>
                <a:ea typeface="ＭＳ Ｐゴシック" charset="0"/>
                <a:cs typeface="+mn-cs"/>
              </a:rPr>
              <a:t>  both of which relate to</a:t>
            </a:r>
          </a:p>
          <a:p>
            <a:pPr marL="1143000" marR="0" lvl="2" indent="-22860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sz="2600" b="0" i="0" u="none" strike="noStrike" kern="1200" cap="none" spc="0" normalizeH="0" baseline="0" noProof="0" smtClean="0">
                <a:ln>
                  <a:noFill/>
                </a:ln>
                <a:solidFill>
                  <a:schemeClr val="tx1"/>
                </a:solidFill>
                <a:effectLst/>
                <a:uLnTx/>
                <a:uFillTx/>
                <a:latin typeface="+mn-lt"/>
                <a:ea typeface="ＭＳ Ｐゴシック" charset="0"/>
                <a:cs typeface="+mn-cs"/>
              </a:rPr>
              <a:t> (i) voluntary use,</a:t>
            </a:r>
          </a:p>
          <a:p>
            <a:pPr marL="1143000" marR="0" lvl="2" indent="-22860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sz="2600" b="0" i="0" u="none" strike="noStrike" kern="1200" cap="none" spc="0" normalizeH="0" baseline="0" noProof="0" smtClean="0">
                <a:ln>
                  <a:noFill/>
                </a:ln>
                <a:solidFill>
                  <a:schemeClr val="tx1"/>
                </a:solidFill>
                <a:effectLst/>
                <a:uLnTx/>
                <a:uFillTx/>
                <a:latin typeface="+mn-lt"/>
                <a:ea typeface="ＭＳ Ｐゴシック" charset="0"/>
                <a:cs typeface="+mn-cs"/>
              </a:rPr>
              <a:t> (ii) benefit received by the user, </a:t>
            </a:r>
          </a:p>
          <a:p>
            <a:pPr marL="1143000" marR="0" lvl="2" indent="-22860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sz="2600" b="0" i="0" u="none" strike="noStrike" kern="1200" cap="none" spc="0" normalizeH="0" baseline="0" noProof="0" smtClean="0">
                <a:ln>
                  <a:noFill/>
                </a:ln>
                <a:solidFill>
                  <a:schemeClr val="tx1"/>
                </a:solidFill>
                <a:effectLst/>
                <a:uLnTx/>
                <a:uFillTx/>
                <a:latin typeface="+mn-lt"/>
                <a:ea typeface="ＭＳ Ｐゴシック" charset="0"/>
                <a:cs typeface="+mn-cs"/>
              </a:rPr>
              <a:t> (iii) the cost of providing a service. </a:t>
            </a:r>
          </a:p>
          <a:p>
            <a:pPr marL="742950" marR="0" lvl="1" indent="-285750" algn="l" defTabSz="457200" rtl="0" eaLnBrk="0" fontAlgn="base" latinLnBrk="0" hangingPunct="0">
              <a:lnSpc>
                <a:spcPct val="100000"/>
              </a:lnSpc>
              <a:spcBef>
                <a:spcPct val="20000"/>
              </a:spcBef>
              <a:spcAft>
                <a:spcPct val="0"/>
              </a:spcAft>
              <a:buClrTx/>
              <a:buSzTx/>
              <a:buFont typeface="Arial" pitchFamily="34" charset="0"/>
              <a:buChar char="–"/>
              <a:tabLst/>
              <a:defRPr/>
            </a:pPr>
            <a:endParaRPr kumimoji="0" lang="en-US" sz="2400" b="0" i="0" u="none" strike="noStrike" kern="1200" cap="none" spc="0" normalizeH="0" baseline="0" noProof="0" smtClean="0">
              <a:ln>
                <a:noFill/>
              </a:ln>
              <a:solidFill>
                <a:schemeClr val="tx1"/>
              </a:solidFill>
              <a:effectLst/>
              <a:uLnTx/>
              <a:uFillTx/>
              <a:latin typeface="+mn-lt"/>
              <a:ea typeface="ＭＳ Ｐゴシック" charset="0"/>
              <a:cs typeface="+mn-cs"/>
            </a:endParaRPr>
          </a:p>
          <a:p>
            <a:pPr marL="742950" marR="0" lvl="1" indent="-285750" algn="l" defTabSz="457200" rtl="0" eaLnBrk="0" fontAlgn="base" latinLnBrk="0" hangingPunct="0">
              <a:lnSpc>
                <a:spcPct val="100000"/>
              </a:lnSpc>
              <a:spcBef>
                <a:spcPct val="20000"/>
              </a:spcBef>
              <a:spcAft>
                <a:spcPct val="0"/>
              </a:spcAft>
              <a:buClrTx/>
              <a:buSzTx/>
              <a:buFont typeface="Arial" pitchFamily="34" charset="0"/>
              <a:buChar char="–"/>
              <a:tabLst/>
              <a:defRPr/>
            </a:pPr>
            <a:endParaRPr kumimoji="0" lang="en-GB" sz="2800" b="0" i="0" u="none" strike="noStrike" kern="1200" cap="none" spc="0" normalizeH="0" baseline="0" noProof="0" smtClean="0">
              <a:ln>
                <a:noFill/>
              </a:ln>
              <a:solidFill>
                <a:schemeClr val="tx1"/>
              </a:solidFill>
              <a:effectLst/>
              <a:uLnTx/>
              <a:uFillTx/>
              <a:latin typeface="+mn-lt"/>
              <a:ea typeface="ＭＳ Ｐゴシック" charset="0"/>
              <a:cs typeface="+mn-cs"/>
            </a:endParaRPr>
          </a:p>
          <a:p>
            <a:pPr marL="742950" marR="0" lvl="1" indent="-285750" algn="l" defTabSz="457200" rtl="0" eaLnBrk="0" fontAlgn="base" latinLnBrk="0" hangingPunct="0">
              <a:lnSpc>
                <a:spcPct val="100000"/>
              </a:lnSpc>
              <a:spcBef>
                <a:spcPct val="20000"/>
              </a:spcBef>
              <a:spcAft>
                <a:spcPct val="0"/>
              </a:spcAft>
              <a:buClrTx/>
              <a:buSzTx/>
              <a:buFont typeface="Arial" pitchFamily="34" charset="0"/>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ＭＳ Ｐゴシック" charset="0"/>
              <a:cs typeface="+mn-cs"/>
            </a:endParaRPr>
          </a:p>
        </p:txBody>
      </p:sp>
      <p:sp>
        <p:nvSpPr>
          <p:cNvPr id="3" name="Rectangle 1"/>
          <p:cNvSpPr>
            <a:spLocks noChangeArrowheads="1"/>
          </p:cNvSpPr>
          <p:nvPr/>
        </p:nvSpPr>
        <p:spPr bwMode="auto">
          <a:xfrm>
            <a:off x="0" y="599607"/>
            <a:ext cx="9144000" cy="769441"/>
          </a:xfrm>
          <a:prstGeom prst="rect">
            <a:avLst/>
          </a:prstGeom>
          <a:noFill/>
          <a:ln w="9525">
            <a:noFill/>
            <a:miter lim="800000"/>
            <a:headEnd/>
            <a:tailEnd/>
          </a:ln>
          <a:effectLst/>
        </p:spPr>
        <p:txBody>
          <a:bodyPr vert="horz" wrap="square" lIns="539580" tIns="0" rIns="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kumimoji="0" lang="en-GB" sz="3200" b="1"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Financial Theory of User Charges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9784" y="936884"/>
            <a:ext cx="8649323" cy="4473315"/>
          </a:xfrm>
          <a:prstGeom prst="rect">
            <a:avLst/>
          </a:prstGeom>
        </p:spPr>
        <p:txBody>
          <a:bodyPr>
            <a:normAutofit/>
          </a:bodyPr>
          <a:lstStyle/>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US" sz="24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Funding for CMAs  will be from WRM charges and the fiscus</a:t>
            </a:r>
          </a:p>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US" sz="24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Charges should be related to the cost of management for the direct benefit of users</a:t>
            </a:r>
          </a:p>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US" sz="24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Costs to ensure water resource management in the public interest should be borne by the fiscus</a:t>
            </a:r>
          </a:p>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US" sz="24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The concept of self-sufficient CMAs runs against international  experience and public finance theory and will require fiscal support</a:t>
            </a:r>
          </a:p>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US" sz="24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The pricing strategy prevents cross-subsidisation and shortfalls in affordability should be supported by the fiscus</a:t>
            </a:r>
          </a:p>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endParaRPr kumimoji="0" lang="en-US" sz="2400" b="0" i="0" u="none" strike="noStrike" kern="1200" cap="none" spc="0" normalizeH="0" baseline="0" noProof="0" dirty="0" smtClean="0">
              <a:ln>
                <a:noFill/>
              </a:ln>
              <a:solidFill>
                <a:schemeClr val="tx1"/>
              </a:solidFill>
              <a:effectLst/>
              <a:uLnTx/>
              <a:uFillTx/>
              <a:latin typeface="+mn-lt"/>
              <a:ea typeface="ＭＳ Ｐゴシック" charset="0"/>
              <a:cs typeface="ＭＳ Ｐゴシック" charset="0"/>
            </a:endParaRPr>
          </a:p>
        </p:txBody>
      </p:sp>
      <p:sp>
        <p:nvSpPr>
          <p:cNvPr id="3" name="Rectangle 2"/>
          <p:cNvSpPr/>
          <p:nvPr/>
        </p:nvSpPr>
        <p:spPr>
          <a:xfrm>
            <a:off x="434714" y="395646"/>
            <a:ext cx="7944787" cy="584775"/>
          </a:xfrm>
          <a:prstGeom prst="rect">
            <a:avLst/>
          </a:prstGeom>
        </p:spPr>
        <p:txBody>
          <a:bodyPr wrap="square">
            <a:spAutoFit/>
          </a:bodyPr>
          <a:lstStyle/>
          <a:p>
            <a:pPr algn="ctr"/>
            <a:r>
              <a:rPr lang="en-US" sz="3200" b="1" u="none" dirty="0" smtClean="0">
                <a:solidFill>
                  <a:prstClr val="black"/>
                </a:solidFill>
                <a:latin typeface="+mn-lt"/>
                <a:ea typeface="ＭＳ Ｐゴシック" pitchFamily="-109" charset="-128"/>
              </a:rPr>
              <a:t>Principles for CMA funding</a:t>
            </a:r>
            <a:endParaRPr lang="en-ZA" sz="3200" b="1" u="none" dirty="0">
              <a:latin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179882" y="936884"/>
            <a:ext cx="8964118" cy="4625715"/>
          </a:xfrm>
          <a:prstGeom prst="rect">
            <a:avLst/>
          </a:prstGeom>
        </p:spPr>
        <p:txBody>
          <a:bodyPr>
            <a:normAutofit fontScale="85000" lnSpcReduction="10000"/>
          </a:bodyPr>
          <a:lstStyle/>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sz="28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The recovery of relevant costs from water users is critical to promote local “ownership” of the CMA</a:t>
            </a:r>
          </a:p>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sz="28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Charges should be collected from all water users that receive a benefit or require CMA management</a:t>
            </a:r>
          </a:p>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sz="28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Affordability to all users must be considered </a:t>
            </a:r>
            <a:endParaRPr kumimoji="0" lang="en-ZA" sz="28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endParaRPr>
          </a:p>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sz="28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CMAs have a mandate to regulate water resources in the public interest and to achieve government’s political, social and environmental objectives (in ways that may not directly benefit water users), so this mandate should be financially supported</a:t>
            </a:r>
            <a:endParaRPr kumimoji="0" lang="en-ZA" sz="28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endParaRPr>
          </a:p>
          <a:p>
            <a:pPr marL="342900" marR="0" lvl="0" indent="-342900" algn="l" defTabSz="457200" rtl="0" eaLnBrk="0" fontAlgn="base" latinLnBrk="0" hangingPunct="0">
              <a:lnSpc>
                <a:spcPct val="100000"/>
              </a:lnSpc>
              <a:spcBef>
                <a:spcPct val="20000"/>
              </a:spcBef>
              <a:spcAft>
                <a:spcPct val="0"/>
              </a:spcAft>
              <a:buClrTx/>
              <a:buSzTx/>
              <a:buFont typeface="Arial" pitchFamily="34" charset="0"/>
              <a:buChar char="•"/>
              <a:tabLst/>
              <a:defRPr/>
            </a:pPr>
            <a:r>
              <a:rPr kumimoji="0" lang="en-GB" sz="2800" b="0" i="0" u="none" strike="noStrike" kern="1200" cap="none" spc="0" normalizeH="0" baseline="0" noProof="0" smtClean="0">
                <a:ln>
                  <a:noFill/>
                </a:ln>
                <a:solidFill>
                  <a:schemeClr val="tx1"/>
                </a:solidFill>
                <a:effectLst/>
                <a:uLnTx/>
                <a:uFillTx/>
                <a:latin typeface="+mn-lt"/>
                <a:ea typeface="ＭＳ Ｐゴシック" charset="0"/>
                <a:cs typeface="ＭＳ Ｐゴシック" charset="0"/>
              </a:rPr>
              <a:t>The costs associated with establishing or developing a new public entity should be supported by the fiscus, while DWA must transfer funding for the CMA before revenue collection is delegated</a:t>
            </a:r>
            <a:endParaRPr kumimoji="0" lang="en-ZA" sz="2800" b="0" i="0" u="none" strike="noStrike" kern="1200" cap="none" spc="0" normalizeH="0" baseline="0" noProof="0" dirty="0">
              <a:ln>
                <a:noFill/>
              </a:ln>
              <a:solidFill>
                <a:schemeClr val="tx1"/>
              </a:solidFill>
              <a:effectLst/>
              <a:uLnTx/>
              <a:uFillTx/>
              <a:latin typeface="+mn-lt"/>
              <a:ea typeface="ＭＳ Ｐゴシック" charset="0"/>
              <a:cs typeface="ＭＳ Ｐゴシック" charset="0"/>
            </a:endParaRPr>
          </a:p>
        </p:txBody>
      </p:sp>
      <p:sp>
        <p:nvSpPr>
          <p:cNvPr id="3" name="Rectangle 2"/>
          <p:cNvSpPr/>
          <p:nvPr/>
        </p:nvSpPr>
        <p:spPr>
          <a:xfrm>
            <a:off x="434714" y="395646"/>
            <a:ext cx="7944787" cy="1015663"/>
          </a:xfrm>
          <a:prstGeom prst="rect">
            <a:avLst/>
          </a:prstGeom>
        </p:spPr>
        <p:txBody>
          <a:bodyPr wrap="square">
            <a:spAutoFit/>
          </a:bodyPr>
          <a:lstStyle/>
          <a:p>
            <a:pPr algn="ctr"/>
            <a:r>
              <a:rPr lang="en-US" sz="3200" b="1" u="none" dirty="0" smtClean="0">
                <a:solidFill>
                  <a:prstClr val="black"/>
                </a:solidFill>
                <a:latin typeface="+mn-lt"/>
                <a:ea typeface="ＭＳ Ｐゴシック" pitchFamily="-109" charset="-128"/>
              </a:rPr>
              <a:t>Principles for CMA funding</a:t>
            </a:r>
            <a:endParaRPr lang="en-ZA" sz="3200" b="1" u="none" dirty="0" smtClean="0">
              <a:latin typeface="+mn-lt"/>
            </a:endParaRPr>
          </a:p>
          <a:p>
            <a:endParaRPr lang="en-ZA" sz="28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32857"/>
            <a:ext cx="8229600" cy="2275114"/>
          </a:xfrm>
        </p:spPr>
        <p:txBody>
          <a:bodyPr/>
          <a:lstStyle/>
          <a:p>
            <a:r>
              <a:rPr lang="en-ZA" b="1" dirty="0" smtClean="0">
                <a:solidFill>
                  <a:srgbClr val="FF0000"/>
                </a:solidFill>
              </a:rPr>
              <a:t>Phase 1  </a:t>
            </a:r>
            <a:br>
              <a:rPr lang="en-ZA" b="1" dirty="0" smtClean="0">
                <a:solidFill>
                  <a:srgbClr val="FF0000"/>
                </a:solidFill>
              </a:rPr>
            </a:br>
            <a:r>
              <a:rPr lang="en-ZA" b="1" dirty="0" smtClean="0">
                <a:solidFill>
                  <a:srgbClr val="FF0000"/>
                </a:solidFill>
              </a:rPr>
              <a:t>Target Date end December</a:t>
            </a:r>
            <a:r>
              <a:rPr lang="en-ZA" dirty="0" smtClean="0"/>
              <a:t/>
            </a:r>
            <a:br>
              <a:rPr lang="en-ZA" dirty="0" smtClean="0"/>
            </a:br>
            <a:r>
              <a:rPr lang="en-ZA" dirty="0" smtClean="0"/>
              <a:t>Separation of  Main &amp; WTE</a:t>
            </a:r>
            <a:endParaRPr lang="en-Z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0" y="0"/>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Arial" pitchFamily="34" charset="0"/>
                <a:cs typeface="Arial" pitchFamily="34" charset="0"/>
              </a:rPr>
              <a:t>Current WTE Regiona</a:t>
            </a:r>
            <a:r>
              <a:rPr lang="en-US" b="1" dirty="0" smtClean="0">
                <a:cs typeface="Arial" pitchFamily="34" charset="0"/>
              </a:rPr>
              <a:t>l Capacity</a:t>
            </a:r>
            <a:endParaRPr kumimoji="0" lang="en-US" b="1"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Table 4"/>
          <p:cNvGraphicFramePr>
            <a:graphicFrameLocks noGrp="1"/>
          </p:cNvGraphicFramePr>
          <p:nvPr/>
        </p:nvGraphicFramePr>
        <p:xfrm>
          <a:off x="304800" y="968833"/>
          <a:ext cx="8425542" cy="4643280"/>
        </p:xfrm>
        <a:graphic>
          <a:graphicData uri="http://schemas.openxmlformats.org/drawingml/2006/table">
            <a:tbl>
              <a:tblPr/>
              <a:tblGrid>
                <a:gridCol w="900208"/>
                <a:gridCol w="928024"/>
                <a:gridCol w="1158132"/>
                <a:gridCol w="928024"/>
                <a:gridCol w="1503718"/>
                <a:gridCol w="1503718"/>
                <a:gridCol w="1503718"/>
              </a:tblGrid>
              <a:tr h="566053">
                <a:tc>
                  <a:txBody>
                    <a:bodyPr/>
                    <a:lstStyle/>
                    <a:p>
                      <a:pPr algn="just">
                        <a:lnSpc>
                          <a:spcPts val="1800"/>
                        </a:lnSpc>
                        <a:spcAft>
                          <a:spcPts val="0"/>
                        </a:spcAft>
                      </a:pPr>
                      <a:r>
                        <a:rPr lang="en-ZA" sz="1800" b="1" dirty="0">
                          <a:solidFill>
                            <a:srgbClr val="000000"/>
                          </a:solidFill>
                          <a:latin typeface="Calibri"/>
                          <a:ea typeface="Times New Roman"/>
                        </a:rPr>
                        <a:t>Region</a:t>
                      </a:r>
                      <a:endParaRPr lang="en-ZA" sz="1800" dirty="0">
                        <a:latin typeface="Times New Roman"/>
                        <a:ea typeface="Times New Roman"/>
                      </a:endParaRPr>
                    </a:p>
                  </a:txBody>
                  <a:tcPr marL="65903" marR="65903" marT="0" marB="0">
                    <a:lnL w="19050" cap="flat" cmpd="dbl" algn="ctr">
                      <a:solidFill>
                        <a:srgbClr val="00CCFF"/>
                      </a:solidFill>
                      <a:prstDash val="solid"/>
                      <a:round/>
                      <a:headEnd type="none" w="med" len="med"/>
                      <a:tailEnd type="none" w="med" len="med"/>
                    </a:lnL>
                    <a:lnR w="19050" cap="flat" cmpd="dbl" algn="ctr">
                      <a:solidFill>
                        <a:srgbClr val="00CCFF"/>
                      </a:solidFill>
                      <a:prstDash val="solid"/>
                      <a:round/>
                      <a:headEnd type="none" w="med" len="med"/>
                      <a:tailEnd type="none" w="med" len="med"/>
                    </a:lnR>
                    <a:lnT w="19050" cap="flat" cmpd="dbl" algn="ctr">
                      <a:solidFill>
                        <a:srgbClr val="00CCFF"/>
                      </a:solidFill>
                      <a:prstDash val="solid"/>
                      <a:round/>
                      <a:headEnd type="none" w="med" len="med"/>
                      <a:tailEnd type="none" w="med" len="med"/>
                    </a:lnT>
                    <a:lnB w="19050" cap="flat" cmpd="dbl" algn="ctr">
                      <a:solidFill>
                        <a:srgbClr val="00CCFF"/>
                      </a:solidFill>
                      <a:prstDash val="solid"/>
                      <a:round/>
                      <a:headEnd type="none" w="med" len="med"/>
                      <a:tailEnd type="none" w="med" len="med"/>
                    </a:lnB>
                    <a:solidFill>
                      <a:srgbClr val="4BACC6"/>
                    </a:solidFill>
                  </a:tcPr>
                </a:tc>
                <a:tc>
                  <a:txBody>
                    <a:bodyPr/>
                    <a:lstStyle/>
                    <a:p>
                      <a:pPr algn="just">
                        <a:lnSpc>
                          <a:spcPts val="1800"/>
                        </a:lnSpc>
                        <a:spcAft>
                          <a:spcPts val="0"/>
                        </a:spcAft>
                      </a:pPr>
                      <a:r>
                        <a:rPr lang="en-ZA" sz="1800" b="1" dirty="0">
                          <a:solidFill>
                            <a:srgbClr val="000000"/>
                          </a:solidFill>
                          <a:latin typeface="Calibri"/>
                          <a:ea typeface="Times New Roman"/>
                        </a:rPr>
                        <a:t>WTE only</a:t>
                      </a:r>
                      <a:endParaRPr lang="en-ZA" sz="1800" dirty="0">
                        <a:latin typeface="Times New Roman"/>
                        <a:ea typeface="Times New Roman"/>
                      </a:endParaRPr>
                    </a:p>
                  </a:txBody>
                  <a:tcPr marL="65903" marR="65903" marT="0" marB="0">
                    <a:lnL w="19050" cap="flat" cmpd="dbl" algn="ctr">
                      <a:solidFill>
                        <a:srgbClr val="00CCFF"/>
                      </a:solidFill>
                      <a:prstDash val="solid"/>
                      <a:round/>
                      <a:headEnd type="none" w="med" len="med"/>
                      <a:tailEnd type="none" w="med" len="med"/>
                    </a:lnL>
                    <a:lnR w="19050" cap="flat" cmpd="dbl" algn="ctr">
                      <a:solidFill>
                        <a:srgbClr val="00CCFF"/>
                      </a:solidFill>
                      <a:prstDash val="solid"/>
                      <a:round/>
                      <a:headEnd type="none" w="med" len="med"/>
                      <a:tailEnd type="none" w="med" len="med"/>
                    </a:lnR>
                    <a:lnT w="19050" cap="flat" cmpd="dbl" algn="ctr">
                      <a:solidFill>
                        <a:srgbClr val="00CCFF"/>
                      </a:solidFill>
                      <a:prstDash val="solid"/>
                      <a:round/>
                      <a:headEnd type="none" w="med" len="med"/>
                      <a:tailEnd type="none" w="med" len="med"/>
                    </a:lnT>
                    <a:lnB w="19050" cap="flat" cmpd="dbl" algn="ctr">
                      <a:solidFill>
                        <a:srgbClr val="00CCFF"/>
                      </a:solidFill>
                      <a:prstDash val="solid"/>
                      <a:round/>
                      <a:headEnd type="none" w="med" len="med"/>
                      <a:tailEnd type="none" w="med" len="med"/>
                    </a:lnB>
                    <a:solidFill>
                      <a:srgbClr val="4BACC6"/>
                    </a:solidFill>
                  </a:tcPr>
                </a:tc>
                <a:tc>
                  <a:txBody>
                    <a:bodyPr/>
                    <a:lstStyle/>
                    <a:p>
                      <a:pPr algn="just">
                        <a:lnSpc>
                          <a:spcPts val="1800"/>
                        </a:lnSpc>
                        <a:spcAft>
                          <a:spcPts val="0"/>
                        </a:spcAft>
                      </a:pPr>
                      <a:r>
                        <a:rPr lang="en-ZA" sz="1800" b="1">
                          <a:solidFill>
                            <a:srgbClr val="000000"/>
                          </a:solidFill>
                          <a:latin typeface="Calibri"/>
                          <a:ea typeface="Times New Roman"/>
                        </a:rPr>
                        <a:t>Main Account</a:t>
                      </a:r>
                      <a:endParaRPr lang="en-ZA" sz="1800">
                        <a:latin typeface="Times New Roman"/>
                        <a:ea typeface="Times New Roman"/>
                      </a:endParaRPr>
                    </a:p>
                  </a:txBody>
                  <a:tcPr marL="65903" marR="65903" marT="0" marB="0">
                    <a:lnL w="19050" cap="flat" cmpd="dbl" algn="ctr">
                      <a:solidFill>
                        <a:srgbClr val="00CCFF"/>
                      </a:solidFill>
                      <a:prstDash val="solid"/>
                      <a:round/>
                      <a:headEnd type="none" w="med" len="med"/>
                      <a:tailEnd type="none" w="med" len="med"/>
                    </a:lnL>
                    <a:lnR w="19050" cap="flat" cmpd="dbl" algn="ctr">
                      <a:solidFill>
                        <a:srgbClr val="00CCFF"/>
                      </a:solidFill>
                      <a:prstDash val="solid"/>
                      <a:round/>
                      <a:headEnd type="none" w="med" len="med"/>
                      <a:tailEnd type="none" w="med" len="med"/>
                    </a:lnR>
                    <a:lnT w="19050" cap="flat" cmpd="dbl" algn="ctr">
                      <a:solidFill>
                        <a:srgbClr val="00CCFF"/>
                      </a:solidFill>
                      <a:prstDash val="solid"/>
                      <a:round/>
                      <a:headEnd type="none" w="med" len="med"/>
                      <a:tailEnd type="none" w="med" len="med"/>
                    </a:lnT>
                    <a:lnB w="19050" cap="flat" cmpd="dbl" algn="ctr">
                      <a:solidFill>
                        <a:srgbClr val="00CCFF"/>
                      </a:solidFill>
                      <a:prstDash val="solid"/>
                      <a:round/>
                      <a:headEnd type="none" w="med" len="med"/>
                      <a:tailEnd type="none" w="med" len="med"/>
                    </a:lnB>
                    <a:solidFill>
                      <a:srgbClr val="4BACC6"/>
                    </a:solidFill>
                  </a:tcPr>
                </a:tc>
                <a:tc>
                  <a:txBody>
                    <a:bodyPr/>
                    <a:lstStyle/>
                    <a:p>
                      <a:pPr algn="just">
                        <a:lnSpc>
                          <a:spcPts val="1800"/>
                        </a:lnSpc>
                        <a:spcAft>
                          <a:spcPts val="0"/>
                        </a:spcAft>
                      </a:pPr>
                      <a:r>
                        <a:rPr lang="en-ZA" sz="1800" b="1">
                          <a:solidFill>
                            <a:srgbClr val="000000"/>
                          </a:solidFill>
                          <a:latin typeface="Calibri"/>
                          <a:ea typeface="Times New Roman"/>
                        </a:rPr>
                        <a:t>Totals</a:t>
                      </a:r>
                      <a:endParaRPr lang="en-ZA" sz="1800">
                        <a:latin typeface="Times New Roman"/>
                        <a:ea typeface="Times New Roman"/>
                      </a:endParaRPr>
                    </a:p>
                  </a:txBody>
                  <a:tcPr marL="65903" marR="65903" marT="0" marB="0">
                    <a:lnL w="19050" cap="flat" cmpd="dbl" algn="ctr">
                      <a:solidFill>
                        <a:srgbClr val="00CCFF"/>
                      </a:solidFill>
                      <a:prstDash val="solid"/>
                      <a:round/>
                      <a:headEnd type="none" w="med" len="med"/>
                      <a:tailEnd type="none" w="med" len="med"/>
                    </a:lnL>
                    <a:lnR w="19050" cap="flat" cmpd="dbl" algn="ctr">
                      <a:solidFill>
                        <a:srgbClr val="00CCFF"/>
                      </a:solidFill>
                      <a:prstDash val="solid"/>
                      <a:round/>
                      <a:headEnd type="none" w="med" len="med"/>
                      <a:tailEnd type="none" w="med" len="med"/>
                    </a:lnR>
                    <a:lnT w="19050" cap="flat" cmpd="dbl" algn="ctr">
                      <a:solidFill>
                        <a:srgbClr val="00CCFF"/>
                      </a:solidFill>
                      <a:prstDash val="solid"/>
                      <a:round/>
                      <a:headEnd type="none" w="med" len="med"/>
                      <a:tailEnd type="none" w="med" len="med"/>
                    </a:lnT>
                    <a:lnB w="19050" cap="flat" cmpd="dbl" algn="ctr">
                      <a:solidFill>
                        <a:srgbClr val="00CCFF"/>
                      </a:solidFill>
                      <a:prstDash val="solid"/>
                      <a:round/>
                      <a:headEnd type="none" w="med" len="med"/>
                      <a:tailEnd type="none" w="med" len="med"/>
                    </a:lnB>
                    <a:solidFill>
                      <a:srgbClr val="4BACC6"/>
                    </a:solidFill>
                  </a:tcPr>
                </a:tc>
                <a:tc>
                  <a:txBody>
                    <a:bodyPr/>
                    <a:lstStyle/>
                    <a:p>
                      <a:pPr algn="just">
                        <a:lnSpc>
                          <a:spcPts val="1800"/>
                        </a:lnSpc>
                        <a:spcAft>
                          <a:spcPts val="0"/>
                        </a:spcAft>
                      </a:pPr>
                      <a:r>
                        <a:rPr lang="en-ZA" sz="1800" b="1">
                          <a:solidFill>
                            <a:srgbClr val="000000"/>
                          </a:solidFill>
                          <a:latin typeface="Calibri"/>
                          <a:ea typeface="Times New Roman"/>
                        </a:rPr>
                        <a:t>Dual Function 51% or more time on WTE</a:t>
                      </a:r>
                      <a:endParaRPr lang="en-ZA" sz="1800">
                        <a:latin typeface="Times New Roman"/>
                        <a:ea typeface="Times New Roman"/>
                      </a:endParaRPr>
                    </a:p>
                  </a:txBody>
                  <a:tcPr marL="65903" marR="65903" marT="0" marB="0">
                    <a:lnL w="19050" cap="flat" cmpd="dbl" algn="ctr">
                      <a:solidFill>
                        <a:srgbClr val="00CCFF"/>
                      </a:solidFill>
                      <a:prstDash val="solid"/>
                      <a:round/>
                      <a:headEnd type="none" w="med" len="med"/>
                      <a:tailEnd type="none" w="med" len="med"/>
                    </a:lnL>
                    <a:lnR w="19050" cap="flat" cmpd="dbl" algn="ctr">
                      <a:solidFill>
                        <a:srgbClr val="00CCFF"/>
                      </a:solidFill>
                      <a:prstDash val="solid"/>
                      <a:round/>
                      <a:headEnd type="none" w="med" len="med"/>
                      <a:tailEnd type="none" w="med" len="med"/>
                    </a:lnR>
                    <a:lnT w="19050" cap="flat" cmpd="dbl" algn="ctr">
                      <a:solidFill>
                        <a:srgbClr val="00CCFF"/>
                      </a:solidFill>
                      <a:prstDash val="solid"/>
                      <a:round/>
                      <a:headEnd type="none" w="med" len="med"/>
                      <a:tailEnd type="none" w="med" len="med"/>
                    </a:lnT>
                    <a:lnB w="19050" cap="flat" cmpd="dbl" algn="ctr">
                      <a:solidFill>
                        <a:srgbClr val="00CCFF"/>
                      </a:solidFill>
                      <a:prstDash val="solid"/>
                      <a:round/>
                      <a:headEnd type="none" w="med" len="med"/>
                      <a:tailEnd type="none" w="med" len="med"/>
                    </a:lnB>
                    <a:solidFill>
                      <a:srgbClr val="4BACC6"/>
                    </a:solidFill>
                  </a:tcPr>
                </a:tc>
                <a:tc>
                  <a:txBody>
                    <a:bodyPr/>
                    <a:lstStyle/>
                    <a:p>
                      <a:pPr algn="just">
                        <a:lnSpc>
                          <a:spcPts val="1800"/>
                        </a:lnSpc>
                        <a:spcAft>
                          <a:spcPts val="0"/>
                        </a:spcAft>
                      </a:pPr>
                      <a:r>
                        <a:rPr lang="en-ZA" sz="1800" b="1">
                          <a:solidFill>
                            <a:srgbClr val="000000"/>
                          </a:solidFill>
                          <a:latin typeface="Calibri"/>
                          <a:ea typeface="Times New Roman"/>
                        </a:rPr>
                        <a:t>WTE After Migration</a:t>
                      </a:r>
                      <a:endParaRPr lang="en-ZA" sz="1800">
                        <a:latin typeface="Times New Roman"/>
                        <a:ea typeface="Times New Roman"/>
                      </a:endParaRPr>
                    </a:p>
                  </a:txBody>
                  <a:tcPr marL="65903" marR="65903" marT="0" marB="0">
                    <a:lnL w="19050" cap="flat" cmpd="dbl" algn="ctr">
                      <a:solidFill>
                        <a:srgbClr val="00CCFF"/>
                      </a:solidFill>
                      <a:prstDash val="solid"/>
                      <a:round/>
                      <a:headEnd type="none" w="med" len="med"/>
                      <a:tailEnd type="none" w="med" len="med"/>
                    </a:lnL>
                    <a:lnR w="19050" cap="flat" cmpd="dbl" algn="ctr">
                      <a:solidFill>
                        <a:srgbClr val="00CCFF"/>
                      </a:solidFill>
                      <a:prstDash val="solid"/>
                      <a:round/>
                      <a:headEnd type="none" w="med" len="med"/>
                      <a:tailEnd type="none" w="med" len="med"/>
                    </a:lnR>
                    <a:lnT w="19050" cap="flat" cmpd="dbl" algn="ctr">
                      <a:solidFill>
                        <a:srgbClr val="00CCFF"/>
                      </a:solidFill>
                      <a:prstDash val="solid"/>
                      <a:round/>
                      <a:headEnd type="none" w="med" len="med"/>
                      <a:tailEnd type="none" w="med" len="med"/>
                    </a:lnT>
                    <a:lnB w="19050" cap="flat" cmpd="dbl" algn="ctr">
                      <a:solidFill>
                        <a:srgbClr val="00CCFF"/>
                      </a:solidFill>
                      <a:prstDash val="solid"/>
                      <a:round/>
                      <a:headEnd type="none" w="med" len="med"/>
                      <a:tailEnd type="none" w="med" len="med"/>
                    </a:lnB>
                    <a:solidFill>
                      <a:srgbClr val="4BACC6"/>
                    </a:solidFill>
                  </a:tcPr>
                </a:tc>
                <a:tc>
                  <a:txBody>
                    <a:bodyPr/>
                    <a:lstStyle/>
                    <a:p>
                      <a:pPr algn="just">
                        <a:lnSpc>
                          <a:spcPts val="1800"/>
                        </a:lnSpc>
                        <a:spcAft>
                          <a:spcPts val="0"/>
                        </a:spcAft>
                      </a:pPr>
                      <a:r>
                        <a:rPr lang="en-ZA" sz="1800" b="1">
                          <a:solidFill>
                            <a:srgbClr val="000000"/>
                          </a:solidFill>
                          <a:latin typeface="Calibri"/>
                          <a:ea typeface="Times New Roman"/>
                        </a:rPr>
                        <a:t>Main Account After Migration</a:t>
                      </a:r>
                      <a:endParaRPr lang="en-ZA" sz="1800">
                        <a:latin typeface="Times New Roman"/>
                        <a:ea typeface="Times New Roman"/>
                      </a:endParaRPr>
                    </a:p>
                  </a:txBody>
                  <a:tcPr marL="65903" marR="65903" marT="0" marB="0">
                    <a:lnL w="19050" cap="flat" cmpd="dbl" algn="ctr">
                      <a:solidFill>
                        <a:srgbClr val="00CCFF"/>
                      </a:solidFill>
                      <a:prstDash val="solid"/>
                      <a:round/>
                      <a:headEnd type="none" w="med" len="med"/>
                      <a:tailEnd type="none" w="med" len="med"/>
                    </a:lnL>
                    <a:lnR w="19050" cap="flat" cmpd="dbl" algn="ctr">
                      <a:solidFill>
                        <a:srgbClr val="00CCFF"/>
                      </a:solidFill>
                      <a:prstDash val="solid"/>
                      <a:round/>
                      <a:headEnd type="none" w="med" len="med"/>
                      <a:tailEnd type="none" w="med" len="med"/>
                    </a:lnR>
                    <a:lnT w="19050" cap="flat" cmpd="dbl" algn="ctr">
                      <a:solidFill>
                        <a:srgbClr val="00CCFF"/>
                      </a:solidFill>
                      <a:prstDash val="solid"/>
                      <a:round/>
                      <a:headEnd type="none" w="med" len="med"/>
                      <a:tailEnd type="none" w="med" len="med"/>
                    </a:lnT>
                    <a:lnB w="19050" cap="flat" cmpd="dbl" algn="ctr">
                      <a:solidFill>
                        <a:srgbClr val="00CCFF"/>
                      </a:solidFill>
                      <a:prstDash val="solid"/>
                      <a:round/>
                      <a:headEnd type="none" w="med" len="med"/>
                      <a:tailEnd type="none" w="med" len="med"/>
                    </a:lnB>
                    <a:solidFill>
                      <a:srgbClr val="4BACC6"/>
                    </a:solidFill>
                  </a:tcPr>
                </a:tc>
              </a:tr>
              <a:tr h="395748">
                <a:tc>
                  <a:txBody>
                    <a:bodyPr/>
                    <a:lstStyle/>
                    <a:p>
                      <a:pPr algn="just">
                        <a:lnSpc>
                          <a:spcPts val="1800"/>
                        </a:lnSpc>
                        <a:spcAft>
                          <a:spcPts val="0"/>
                        </a:spcAft>
                      </a:pPr>
                      <a:r>
                        <a:rPr lang="en-ZA" sz="1800" b="1">
                          <a:solidFill>
                            <a:srgbClr val="000000"/>
                          </a:solidFill>
                          <a:latin typeface="Calibri"/>
                          <a:ea typeface="Times New Roman"/>
                        </a:rPr>
                        <a:t>KZN</a:t>
                      </a:r>
                      <a:endParaRPr lang="en-ZA" sz="1800">
                        <a:latin typeface="Times New Roman"/>
                        <a:ea typeface="Times New Roman"/>
                      </a:endParaRPr>
                    </a:p>
                  </a:txBody>
                  <a:tcPr marL="65903" marR="65903" marT="0" marB="0">
                    <a:lnL>
                      <a:noFill/>
                    </a:lnL>
                    <a:lnR w="12700" cap="flat" cmpd="sng" algn="ctr">
                      <a:solidFill>
                        <a:srgbClr val="000000"/>
                      </a:solidFill>
                      <a:prstDash val="solid"/>
                      <a:round/>
                      <a:headEnd type="none" w="med" len="med"/>
                      <a:tailEnd type="none" w="med" len="med"/>
                    </a:lnR>
                    <a:lnT w="19050" cap="flat" cmpd="dbl" algn="ctr">
                      <a:solidFill>
                        <a:srgbClr val="00CC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c>
                  <a:txBody>
                    <a:bodyPr/>
                    <a:lstStyle/>
                    <a:p>
                      <a:pPr algn="r">
                        <a:lnSpc>
                          <a:spcPts val="1800"/>
                        </a:lnSpc>
                        <a:spcAft>
                          <a:spcPts val="0"/>
                        </a:spcAft>
                      </a:pPr>
                      <a:r>
                        <a:rPr lang="en-ZA" sz="1800" dirty="0">
                          <a:solidFill>
                            <a:srgbClr val="000000"/>
                          </a:solidFill>
                          <a:latin typeface="Calibri"/>
                          <a:ea typeface="Times New Roman"/>
                        </a:rPr>
                        <a:t>18</a:t>
                      </a:r>
                      <a:endParaRPr lang="en-ZA" sz="1800" dirty="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CC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23</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CC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41</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CC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3</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CC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21</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CC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20</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CC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395748">
                <a:tc>
                  <a:txBody>
                    <a:bodyPr/>
                    <a:lstStyle/>
                    <a:p>
                      <a:pPr algn="just">
                        <a:lnSpc>
                          <a:spcPts val="1800"/>
                        </a:lnSpc>
                        <a:spcAft>
                          <a:spcPts val="0"/>
                        </a:spcAft>
                      </a:pPr>
                      <a:r>
                        <a:rPr lang="en-ZA" sz="1800" b="1">
                          <a:solidFill>
                            <a:srgbClr val="000000"/>
                          </a:solidFill>
                          <a:latin typeface="Calibri"/>
                          <a:ea typeface="Times New Roman"/>
                        </a:rPr>
                        <a:t>GP</a:t>
                      </a:r>
                      <a:endParaRPr lang="en-ZA" sz="1800">
                        <a:latin typeface="Times New Roman"/>
                        <a:ea typeface="Times New Roman"/>
                      </a:endParaRPr>
                    </a:p>
                  </a:txBody>
                  <a:tcPr marL="65903" marR="6590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c>
                  <a:txBody>
                    <a:bodyPr/>
                    <a:lstStyle/>
                    <a:p>
                      <a:pPr algn="r">
                        <a:lnSpc>
                          <a:spcPts val="1800"/>
                        </a:lnSpc>
                        <a:spcAft>
                          <a:spcPts val="0"/>
                        </a:spcAft>
                      </a:pPr>
                      <a:r>
                        <a:rPr lang="en-ZA" sz="1800">
                          <a:solidFill>
                            <a:srgbClr val="000000"/>
                          </a:solidFill>
                          <a:latin typeface="Calibri"/>
                          <a:ea typeface="Times New Roman"/>
                        </a:rPr>
                        <a:t>13</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16</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29</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0</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13</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16</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5748">
                <a:tc>
                  <a:txBody>
                    <a:bodyPr/>
                    <a:lstStyle/>
                    <a:p>
                      <a:pPr algn="just">
                        <a:lnSpc>
                          <a:spcPts val="1800"/>
                        </a:lnSpc>
                        <a:spcAft>
                          <a:spcPts val="0"/>
                        </a:spcAft>
                      </a:pPr>
                      <a:r>
                        <a:rPr lang="en-ZA" sz="1800" b="1">
                          <a:solidFill>
                            <a:srgbClr val="000000"/>
                          </a:solidFill>
                          <a:latin typeface="Calibri"/>
                          <a:ea typeface="Times New Roman"/>
                        </a:rPr>
                        <a:t>MP</a:t>
                      </a:r>
                      <a:endParaRPr lang="en-ZA" sz="1800">
                        <a:latin typeface="Times New Roman"/>
                        <a:ea typeface="Times New Roman"/>
                      </a:endParaRPr>
                    </a:p>
                  </a:txBody>
                  <a:tcPr marL="65903" marR="6590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c>
                  <a:txBody>
                    <a:bodyPr/>
                    <a:lstStyle/>
                    <a:p>
                      <a:pPr algn="r">
                        <a:lnSpc>
                          <a:spcPts val="1800"/>
                        </a:lnSpc>
                        <a:spcAft>
                          <a:spcPts val="0"/>
                        </a:spcAft>
                      </a:pPr>
                      <a:r>
                        <a:rPr lang="en-ZA" sz="1800">
                          <a:solidFill>
                            <a:srgbClr val="000000"/>
                          </a:solidFill>
                          <a:latin typeface="Calibri"/>
                          <a:ea typeface="Times New Roman"/>
                        </a:rPr>
                        <a:t>6</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dirty="0">
                          <a:solidFill>
                            <a:srgbClr val="000000"/>
                          </a:solidFill>
                          <a:latin typeface="Calibri"/>
                          <a:ea typeface="Times New Roman"/>
                        </a:rPr>
                        <a:t>25</a:t>
                      </a:r>
                      <a:endParaRPr lang="en-ZA" sz="1800" dirty="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31</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1</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7</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24</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395748">
                <a:tc>
                  <a:txBody>
                    <a:bodyPr/>
                    <a:lstStyle/>
                    <a:p>
                      <a:pPr algn="just">
                        <a:lnSpc>
                          <a:spcPts val="1800"/>
                        </a:lnSpc>
                        <a:spcAft>
                          <a:spcPts val="0"/>
                        </a:spcAft>
                      </a:pPr>
                      <a:r>
                        <a:rPr lang="en-ZA" sz="1800" b="1">
                          <a:solidFill>
                            <a:srgbClr val="000000"/>
                          </a:solidFill>
                          <a:latin typeface="Calibri"/>
                          <a:ea typeface="Times New Roman"/>
                        </a:rPr>
                        <a:t>LP</a:t>
                      </a:r>
                      <a:endParaRPr lang="en-ZA" sz="1800">
                        <a:latin typeface="Times New Roman"/>
                        <a:ea typeface="Times New Roman"/>
                      </a:endParaRPr>
                    </a:p>
                  </a:txBody>
                  <a:tcPr marL="65903" marR="6590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c>
                  <a:txBody>
                    <a:bodyPr/>
                    <a:lstStyle/>
                    <a:p>
                      <a:pPr algn="r">
                        <a:lnSpc>
                          <a:spcPts val="1800"/>
                        </a:lnSpc>
                        <a:spcAft>
                          <a:spcPts val="0"/>
                        </a:spcAft>
                      </a:pPr>
                      <a:r>
                        <a:rPr lang="en-ZA" sz="1800">
                          <a:solidFill>
                            <a:srgbClr val="000000"/>
                          </a:solidFill>
                          <a:latin typeface="Calibri"/>
                          <a:ea typeface="Times New Roman"/>
                        </a:rPr>
                        <a:t>17</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44</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61</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0</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17</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44</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5748">
                <a:tc>
                  <a:txBody>
                    <a:bodyPr/>
                    <a:lstStyle/>
                    <a:p>
                      <a:pPr algn="just">
                        <a:lnSpc>
                          <a:spcPts val="1800"/>
                        </a:lnSpc>
                        <a:spcAft>
                          <a:spcPts val="0"/>
                        </a:spcAft>
                      </a:pPr>
                      <a:r>
                        <a:rPr lang="en-ZA" sz="1800" b="1">
                          <a:solidFill>
                            <a:srgbClr val="000000"/>
                          </a:solidFill>
                          <a:latin typeface="Calibri"/>
                          <a:ea typeface="Times New Roman"/>
                        </a:rPr>
                        <a:t>FS</a:t>
                      </a:r>
                      <a:endParaRPr lang="en-ZA" sz="1800">
                        <a:latin typeface="Times New Roman"/>
                        <a:ea typeface="Times New Roman"/>
                      </a:endParaRPr>
                    </a:p>
                  </a:txBody>
                  <a:tcPr marL="65903" marR="6590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c>
                  <a:txBody>
                    <a:bodyPr/>
                    <a:lstStyle/>
                    <a:p>
                      <a:pPr algn="r">
                        <a:lnSpc>
                          <a:spcPts val="1800"/>
                        </a:lnSpc>
                        <a:spcAft>
                          <a:spcPts val="0"/>
                        </a:spcAft>
                      </a:pPr>
                      <a:r>
                        <a:rPr lang="en-ZA" sz="1800">
                          <a:solidFill>
                            <a:srgbClr val="000000"/>
                          </a:solidFill>
                          <a:latin typeface="Calibri"/>
                          <a:ea typeface="Times New Roman"/>
                        </a:rPr>
                        <a:t>7</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14</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dirty="0">
                          <a:solidFill>
                            <a:srgbClr val="000000"/>
                          </a:solidFill>
                          <a:latin typeface="Calibri"/>
                          <a:ea typeface="Times New Roman"/>
                        </a:rPr>
                        <a:t>21</a:t>
                      </a:r>
                      <a:endParaRPr lang="en-ZA" sz="1800" dirty="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0</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7</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14</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395748">
                <a:tc>
                  <a:txBody>
                    <a:bodyPr/>
                    <a:lstStyle/>
                    <a:p>
                      <a:pPr algn="just">
                        <a:lnSpc>
                          <a:spcPts val="1800"/>
                        </a:lnSpc>
                        <a:spcAft>
                          <a:spcPts val="0"/>
                        </a:spcAft>
                      </a:pPr>
                      <a:r>
                        <a:rPr lang="en-ZA" sz="1800" b="1">
                          <a:solidFill>
                            <a:srgbClr val="000000"/>
                          </a:solidFill>
                          <a:latin typeface="Calibri"/>
                          <a:ea typeface="Times New Roman"/>
                        </a:rPr>
                        <a:t>NW</a:t>
                      </a:r>
                      <a:endParaRPr lang="en-ZA" sz="1800">
                        <a:latin typeface="Times New Roman"/>
                        <a:ea typeface="Times New Roman"/>
                      </a:endParaRPr>
                    </a:p>
                  </a:txBody>
                  <a:tcPr marL="65903" marR="6590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c>
                  <a:txBody>
                    <a:bodyPr/>
                    <a:lstStyle/>
                    <a:p>
                      <a:pPr algn="r">
                        <a:lnSpc>
                          <a:spcPts val="1800"/>
                        </a:lnSpc>
                        <a:spcAft>
                          <a:spcPts val="0"/>
                        </a:spcAft>
                      </a:pPr>
                      <a:r>
                        <a:rPr lang="en-ZA" sz="1800">
                          <a:solidFill>
                            <a:srgbClr val="000000"/>
                          </a:solidFill>
                          <a:latin typeface="Calibri"/>
                          <a:ea typeface="Times New Roman"/>
                        </a:rPr>
                        <a:t>8</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20</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dirty="0">
                          <a:solidFill>
                            <a:srgbClr val="000000"/>
                          </a:solidFill>
                          <a:latin typeface="Calibri"/>
                          <a:ea typeface="Times New Roman"/>
                        </a:rPr>
                        <a:t>28</a:t>
                      </a:r>
                      <a:endParaRPr lang="en-ZA" sz="1800" dirty="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dirty="0">
                          <a:solidFill>
                            <a:srgbClr val="000000"/>
                          </a:solidFill>
                          <a:latin typeface="Calibri"/>
                          <a:ea typeface="Times New Roman"/>
                        </a:rPr>
                        <a:t>0</a:t>
                      </a:r>
                      <a:endParaRPr lang="en-ZA" sz="1800" dirty="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dirty="0">
                          <a:solidFill>
                            <a:srgbClr val="000000"/>
                          </a:solidFill>
                          <a:latin typeface="Calibri"/>
                          <a:ea typeface="Times New Roman"/>
                        </a:rPr>
                        <a:t>8</a:t>
                      </a:r>
                      <a:endParaRPr lang="en-ZA" sz="1800" dirty="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20</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5748">
                <a:tc>
                  <a:txBody>
                    <a:bodyPr/>
                    <a:lstStyle/>
                    <a:p>
                      <a:pPr algn="just">
                        <a:lnSpc>
                          <a:spcPts val="1800"/>
                        </a:lnSpc>
                        <a:spcAft>
                          <a:spcPts val="0"/>
                        </a:spcAft>
                      </a:pPr>
                      <a:r>
                        <a:rPr lang="en-ZA" sz="1800" b="1">
                          <a:solidFill>
                            <a:srgbClr val="000000"/>
                          </a:solidFill>
                          <a:latin typeface="Calibri"/>
                          <a:ea typeface="Times New Roman"/>
                        </a:rPr>
                        <a:t>NC</a:t>
                      </a:r>
                      <a:endParaRPr lang="en-ZA" sz="1800">
                        <a:latin typeface="Times New Roman"/>
                        <a:ea typeface="Times New Roman"/>
                      </a:endParaRPr>
                    </a:p>
                  </a:txBody>
                  <a:tcPr marL="65903" marR="6590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c>
                  <a:txBody>
                    <a:bodyPr/>
                    <a:lstStyle/>
                    <a:p>
                      <a:pPr algn="r">
                        <a:lnSpc>
                          <a:spcPts val="1800"/>
                        </a:lnSpc>
                        <a:spcAft>
                          <a:spcPts val="0"/>
                        </a:spcAft>
                      </a:pPr>
                      <a:r>
                        <a:rPr lang="en-ZA" sz="1800">
                          <a:solidFill>
                            <a:srgbClr val="000000"/>
                          </a:solidFill>
                          <a:latin typeface="Calibri"/>
                          <a:ea typeface="Times New Roman"/>
                        </a:rPr>
                        <a:t>8</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29</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37</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2</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dirty="0">
                          <a:solidFill>
                            <a:srgbClr val="000000"/>
                          </a:solidFill>
                          <a:latin typeface="Calibri"/>
                          <a:ea typeface="Times New Roman"/>
                        </a:rPr>
                        <a:t>10</a:t>
                      </a:r>
                      <a:endParaRPr lang="en-ZA" sz="1800" dirty="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27</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395748">
                <a:tc>
                  <a:txBody>
                    <a:bodyPr/>
                    <a:lstStyle/>
                    <a:p>
                      <a:pPr algn="just">
                        <a:lnSpc>
                          <a:spcPts val="1800"/>
                        </a:lnSpc>
                        <a:spcAft>
                          <a:spcPts val="0"/>
                        </a:spcAft>
                      </a:pPr>
                      <a:r>
                        <a:rPr lang="en-ZA" sz="1800" b="1">
                          <a:solidFill>
                            <a:srgbClr val="000000"/>
                          </a:solidFill>
                          <a:latin typeface="Calibri"/>
                          <a:ea typeface="Times New Roman"/>
                        </a:rPr>
                        <a:t>EC</a:t>
                      </a:r>
                      <a:endParaRPr lang="en-ZA" sz="1800">
                        <a:latin typeface="Times New Roman"/>
                        <a:ea typeface="Times New Roman"/>
                      </a:endParaRPr>
                    </a:p>
                  </a:txBody>
                  <a:tcPr marL="65903" marR="6590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c>
                  <a:txBody>
                    <a:bodyPr/>
                    <a:lstStyle/>
                    <a:p>
                      <a:pPr algn="r">
                        <a:lnSpc>
                          <a:spcPts val="1800"/>
                        </a:lnSpc>
                        <a:spcAft>
                          <a:spcPts val="0"/>
                        </a:spcAft>
                      </a:pPr>
                      <a:r>
                        <a:rPr lang="en-ZA" sz="1800">
                          <a:solidFill>
                            <a:srgbClr val="000000"/>
                          </a:solidFill>
                          <a:latin typeface="Calibri"/>
                          <a:ea typeface="Times New Roman"/>
                        </a:rPr>
                        <a:t>25</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34</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59</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0</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25</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a:solidFill>
                            <a:srgbClr val="000000"/>
                          </a:solidFill>
                          <a:latin typeface="Calibri"/>
                          <a:ea typeface="Times New Roman"/>
                        </a:rPr>
                        <a:t>34</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5748">
                <a:tc>
                  <a:txBody>
                    <a:bodyPr/>
                    <a:lstStyle/>
                    <a:p>
                      <a:pPr algn="just">
                        <a:lnSpc>
                          <a:spcPts val="1800"/>
                        </a:lnSpc>
                        <a:spcAft>
                          <a:spcPts val="0"/>
                        </a:spcAft>
                      </a:pPr>
                      <a:r>
                        <a:rPr lang="en-ZA" sz="1800" b="1">
                          <a:solidFill>
                            <a:srgbClr val="000000"/>
                          </a:solidFill>
                          <a:latin typeface="Calibri"/>
                          <a:ea typeface="Times New Roman"/>
                        </a:rPr>
                        <a:t>WC</a:t>
                      </a:r>
                      <a:endParaRPr lang="en-ZA" sz="1800">
                        <a:latin typeface="Times New Roman"/>
                        <a:ea typeface="Times New Roman"/>
                      </a:endParaRPr>
                    </a:p>
                  </a:txBody>
                  <a:tcPr marL="65903" marR="6590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c>
                  <a:txBody>
                    <a:bodyPr/>
                    <a:lstStyle/>
                    <a:p>
                      <a:pPr algn="r">
                        <a:lnSpc>
                          <a:spcPts val="1800"/>
                        </a:lnSpc>
                        <a:spcAft>
                          <a:spcPts val="0"/>
                        </a:spcAft>
                      </a:pPr>
                      <a:r>
                        <a:rPr lang="en-ZA" sz="1800">
                          <a:solidFill>
                            <a:srgbClr val="000000"/>
                          </a:solidFill>
                          <a:latin typeface="Calibri"/>
                          <a:ea typeface="Times New Roman"/>
                        </a:rPr>
                        <a:t>16</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34</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50</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0</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a:solidFill>
                            <a:srgbClr val="000000"/>
                          </a:solidFill>
                          <a:latin typeface="Calibri"/>
                          <a:ea typeface="Times New Roman"/>
                        </a:rPr>
                        <a:t>16</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r">
                        <a:lnSpc>
                          <a:spcPts val="1800"/>
                        </a:lnSpc>
                        <a:spcAft>
                          <a:spcPts val="0"/>
                        </a:spcAft>
                      </a:pPr>
                      <a:r>
                        <a:rPr lang="en-ZA" sz="1800" dirty="0">
                          <a:solidFill>
                            <a:srgbClr val="000000"/>
                          </a:solidFill>
                          <a:latin typeface="Calibri"/>
                          <a:ea typeface="Times New Roman"/>
                        </a:rPr>
                        <a:t>34</a:t>
                      </a:r>
                      <a:endParaRPr lang="en-ZA" sz="1800" dirty="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395748">
                <a:tc>
                  <a:txBody>
                    <a:bodyPr/>
                    <a:lstStyle/>
                    <a:p>
                      <a:pPr algn="just">
                        <a:lnSpc>
                          <a:spcPts val="1800"/>
                        </a:lnSpc>
                        <a:spcAft>
                          <a:spcPts val="0"/>
                        </a:spcAft>
                      </a:pPr>
                      <a:r>
                        <a:rPr lang="en-ZA" sz="1800" b="1">
                          <a:solidFill>
                            <a:srgbClr val="000000"/>
                          </a:solidFill>
                          <a:latin typeface="Calibri"/>
                          <a:ea typeface="Times New Roman"/>
                        </a:rPr>
                        <a:t>TOTALS</a:t>
                      </a:r>
                      <a:endParaRPr lang="en-ZA" sz="1800">
                        <a:latin typeface="Times New Roman"/>
                        <a:ea typeface="Times New Roman"/>
                      </a:endParaRPr>
                    </a:p>
                  </a:txBody>
                  <a:tcPr marL="65903" marR="6590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4BACC6"/>
                    </a:solidFill>
                  </a:tcPr>
                </a:tc>
                <a:tc>
                  <a:txBody>
                    <a:bodyPr/>
                    <a:lstStyle/>
                    <a:p>
                      <a:pPr algn="r">
                        <a:lnSpc>
                          <a:spcPts val="1800"/>
                        </a:lnSpc>
                        <a:spcAft>
                          <a:spcPts val="0"/>
                        </a:spcAft>
                      </a:pPr>
                      <a:r>
                        <a:rPr lang="en-ZA" sz="1800" b="1">
                          <a:solidFill>
                            <a:srgbClr val="000000"/>
                          </a:solidFill>
                          <a:latin typeface="Calibri"/>
                          <a:ea typeface="Times New Roman"/>
                        </a:rPr>
                        <a:t>118</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r">
                        <a:lnSpc>
                          <a:spcPts val="1800"/>
                        </a:lnSpc>
                        <a:spcAft>
                          <a:spcPts val="0"/>
                        </a:spcAft>
                      </a:pPr>
                      <a:r>
                        <a:rPr lang="en-ZA" sz="1800" b="1">
                          <a:solidFill>
                            <a:srgbClr val="000000"/>
                          </a:solidFill>
                          <a:latin typeface="Calibri"/>
                          <a:ea typeface="Times New Roman"/>
                        </a:rPr>
                        <a:t>239</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r">
                        <a:lnSpc>
                          <a:spcPts val="1800"/>
                        </a:lnSpc>
                        <a:spcAft>
                          <a:spcPts val="0"/>
                        </a:spcAft>
                      </a:pPr>
                      <a:r>
                        <a:rPr lang="en-ZA" sz="1800" b="1">
                          <a:solidFill>
                            <a:srgbClr val="000000"/>
                          </a:solidFill>
                          <a:latin typeface="Calibri"/>
                          <a:ea typeface="Times New Roman"/>
                        </a:rPr>
                        <a:t>357</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b="1">
                          <a:solidFill>
                            <a:srgbClr val="000000"/>
                          </a:solidFill>
                          <a:latin typeface="Calibri"/>
                          <a:ea typeface="Times New Roman"/>
                        </a:rPr>
                        <a:t>6</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ts val="1800"/>
                        </a:lnSpc>
                        <a:spcAft>
                          <a:spcPts val="0"/>
                        </a:spcAft>
                      </a:pPr>
                      <a:r>
                        <a:rPr lang="en-ZA" sz="1800" b="1">
                          <a:solidFill>
                            <a:srgbClr val="000000"/>
                          </a:solidFill>
                          <a:latin typeface="Calibri"/>
                          <a:ea typeface="Times New Roman"/>
                        </a:rPr>
                        <a:t>124</a:t>
                      </a:r>
                      <a:endParaRPr lang="en-ZA" sz="180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r">
                        <a:lnSpc>
                          <a:spcPts val="1800"/>
                        </a:lnSpc>
                        <a:spcAft>
                          <a:spcPts val="0"/>
                        </a:spcAft>
                      </a:pPr>
                      <a:r>
                        <a:rPr lang="en-ZA" sz="1800" b="1" dirty="0">
                          <a:solidFill>
                            <a:srgbClr val="000000"/>
                          </a:solidFill>
                          <a:latin typeface="Calibri"/>
                          <a:ea typeface="Times New Roman"/>
                        </a:rPr>
                        <a:t>233</a:t>
                      </a:r>
                      <a:endParaRPr lang="en-ZA" sz="1800" dirty="0">
                        <a:latin typeface="Times New Roman"/>
                        <a:ea typeface="Times New Roman"/>
                      </a:endParaRPr>
                    </a:p>
                  </a:txBody>
                  <a:tcPr marL="65903" marR="659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337457" y="1045028"/>
          <a:ext cx="8382001" cy="5029200"/>
        </p:xfrm>
        <a:graphic>
          <a:graphicData uri="http://schemas.openxmlformats.org/drawingml/2006/table">
            <a:tbl>
              <a:tblPr/>
              <a:tblGrid>
                <a:gridCol w="930569"/>
                <a:gridCol w="824979"/>
                <a:gridCol w="830990"/>
                <a:gridCol w="846442"/>
                <a:gridCol w="846442"/>
                <a:gridCol w="838715"/>
                <a:gridCol w="838715"/>
                <a:gridCol w="831847"/>
                <a:gridCol w="796651"/>
                <a:gridCol w="796651"/>
              </a:tblGrid>
              <a:tr h="628650">
                <a:tc rowSpan="2">
                  <a:txBody>
                    <a:bodyPr/>
                    <a:lstStyle/>
                    <a:p>
                      <a:pPr algn="just">
                        <a:lnSpc>
                          <a:spcPts val="1800"/>
                        </a:lnSpc>
                        <a:spcAft>
                          <a:spcPts val="0"/>
                        </a:spcAft>
                      </a:pPr>
                      <a:r>
                        <a:rPr lang="en-ZA" sz="1600" b="1" dirty="0">
                          <a:latin typeface="Calibri"/>
                          <a:ea typeface="Times New Roman"/>
                        </a:rPr>
                        <a:t>LEVEL</a:t>
                      </a:r>
                      <a:endParaRPr lang="en-ZA" sz="1600" dirty="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gridSpan="9">
                  <a:txBody>
                    <a:bodyPr/>
                    <a:lstStyle/>
                    <a:p>
                      <a:pPr algn="ctr">
                        <a:lnSpc>
                          <a:spcPts val="1800"/>
                        </a:lnSpc>
                        <a:spcAft>
                          <a:spcPts val="0"/>
                        </a:spcAft>
                      </a:pPr>
                      <a:r>
                        <a:rPr lang="en-ZA" sz="1600" b="1" dirty="0">
                          <a:latin typeface="Calibri"/>
                          <a:ea typeface="Times New Roman"/>
                        </a:rPr>
                        <a:t>REGION</a:t>
                      </a:r>
                      <a:endParaRPr lang="en-ZA" sz="1600" dirty="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28575" cap="flat" cmpd="sng" algn="ctr">
                      <a:solidFill>
                        <a:srgbClr val="4F81BD"/>
                      </a:solidFill>
                      <a:prstDash val="solid"/>
                      <a:round/>
                      <a:headEnd type="none" w="med" len="med"/>
                      <a:tailEnd type="none" w="med" len="med"/>
                    </a:lnB>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r>
              <a:tr h="628650">
                <a:tc vMerge="1">
                  <a:txBody>
                    <a:bodyPr/>
                    <a:lstStyle/>
                    <a:p>
                      <a:endParaRPr lang="en-ZA"/>
                    </a:p>
                  </a:txBody>
                  <a:tcPr/>
                </a:tc>
                <a:tc>
                  <a:txBody>
                    <a:bodyPr/>
                    <a:lstStyle/>
                    <a:p>
                      <a:pPr algn="just">
                        <a:lnSpc>
                          <a:spcPts val="1800"/>
                        </a:lnSpc>
                        <a:spcAft>
                          <a:spcPts val="0"/>
                        </a:spcAft>
                      </a:pPr>
                      <a:r>
                        <a:rPr lang="en-ZA" sz="1600">
                          <a:latin typeface="Calibri"/>
                          <a:ea typeface="Times New Roman"/>
                        </a:rPr>
                        <a:t>KZN</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dirty="0">
                          <a:latin typeface="Calibri"/>
                          <a:ea typeface="Times New Roman"/>
                        </a:rPr>
                        <a:t>GP</a:t>
                      </a:r>
                      <a:endParaRPr lang="en-ZA" sz="1600" dirty="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dirty="0">
                          <a:latin typeface="Calibri"/>
                          <a:ea typeface="Times New Roman"/>
                        </a:rPr>
                        <a:t>MP</a:t>
                      </a:r>
                      <a:endParaRPr lang="en-ZA" sz="1600" dirty="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LP</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FS</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NW</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NC</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EC</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WC</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28575"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r>
              <a:tr h="628650">
                <a:tc>
                  <a:txBody>
                    <a:bodyPr/>
                    <a:lstStyle/>
                    <a:p>
                      <a:pPr algn="just">
                        <a:lnSpc>
                          <a:spcPts val="1800"/>
                        </a:lnSpc>
                        <a:spcAft>
                          <a:spcPts val="0"/>
                        </a:spcAft>
                      </a:pPr>
                      <a:r>
                        <a:rPr lang="en-ZA" sz="1600" b="1">
                          <a:latin typeface="Calibri"/>
                          <a:ea typeface="Times New Roman"/>
                        </a:rPr>
                        <a:t>9-10</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0</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0</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dirty="0">
                          <a:latin typeface="Calibri"/>
                          <a:ea typeface="Times New Roman"/>
                        </a:rPr>
                        <a:t>0</a:t>
                      </a:r>
                      <a:endParaRPr lang="en-ZA" sz="1600" dirty="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dirty="0">
                          <a:latin typeface="Calibri"/>
                          <a:ea typeface="Times New Roman"/>
                        </a:rPr>
                        <a:t>0</a:t>
                      </a:r>
                      <a:endParaRPr lang="en-ZA" sz="1600" dirty="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0</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0</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0</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3</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1</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628650">
                <a:tc>
                  <a:txBody>
                    <a:bodyPr/>
                    <a:lstStyle/>
                    <a:p>
                      <a:pPr algn="just">
                        <a:lnSpc>
                          <a:spcPts val="1800"/>
                        </a:lnSpc>
                        <a:spcAft>
                          <a:spcPts val="0"/>
                        </a:spcAft>
                      </a:pPr>
                      <a:r>
                        <a:rPr lang="en-ZA" sz="1600" b="1">
                          <a:latin typeface="Calibri"/>
                          <a:ea typeface="Times New Roman"/>
                        </a:rPr>
                        <a:t>8</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2</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4</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0</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dirty="0">
                          <a:latin typeface="Calibri"/>
                          <a:ea typeface="Times New Roman"/>
                        </a:rPr>
                        <a:t>0</a:t>
                      </a:r>
                      <a:endParaRPr lang="en-ZA" sz="1600" dirty="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dirty="0">
                          <a:latin typeface="Calibri"/>
                          <a:ea typeface="Times New Roman"/>
                        </a:rPr>
                        <a:t>1</a:t>
                      </a:r>
                      <a:endParaRPr lang="en-ZA" sz="1600" dirty="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dirty="0">
                          <a:latin typeface="Calibri"/>
                          <a:ea typeface="Times New Roman"/>
                        </a:rPr>
                        <a:t>1</a:t>
                      </a:r>
                      <a:endParaRPr lang="en-ZA" sz="1600" dirty="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0</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2</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4</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r>
              <a:tr h="628650">
                <a:tc>
                  <a:txBody>
                    <a:bodyPr/>
                    <a:lstStyle/>
                    <a:p>
                      <a:pPr algn="just">
                        <a:lnSpc>
                          <a:spcPts val="1800"/>
                        </a:lnSpc>
                        <a:spcAft>
                          <a:spcPts val="0"/>
                        </a:spcAft>
                      </a:pPr>
                      <a:r>
                        <a:rPr lang="en-ZA" sz="1600" b="1">
                          <a:latin typeface="Calibri"/>
                          <a:ea typeface="Times New Roman"/>
                        </a:rPr>
                        <a:t>7</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7</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3</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3</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6</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2</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2</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dirty="0">
                          <a:latin typeface="Calibri"/>
                          <a:ea typeface="Times New Roman"/>
                        </a:rPr>
                        <a:t>3</a:t>
                      </a:r>
                      <a:endParaRPr lang="en-ZA" sz="1600" dirty="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8</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2</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628650">
                <a:tc>
                  <a:txBody>
                    <a:bodyPr/>
                    <a:lstStyle/>
                    <a:p>
                      <a:pPr algn="just">
                        <a:lnSpc>
                          <a:spcPts val="1800"/>
                        </a:lnSpc>
                        <a:spcAft>
                          <a:spcPts val="0"/>
                        </a:spcAft>
                      </a:pPr>
                      <a:r>
                        <a:rPr lang="en-ZA" sz="1600" b="1">
                          <a:latin typeface="Calibri"/>
                          <a:ea typeface="Times New Roman"/>
                        </a:rPr>
                        <a:t>5-6</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9</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6</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3</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11</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4</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5</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5</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dirty="0">
                          <a:latin typeface="Calibri"/>
                          <a:ea typeface="Times New Roman"/>
                        </a:rPr>
                        <a:t>12</a:t>
                      </a:r>
                      <a:endParaRPr lang="en-ZA" sz="1600" dirty="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a:txBody>
                    <a:bodyPr/>
                    <a:lstStyle/>
                    <a:p>
                      <a:pPr algn="just">
                        <a:lnSpc>
                          <a:spcPts val="1800"/>
                        </a:lnSpc>
                        <a:spcAft>
                          <a:spcPts val="0"/>
                        </a:spcAft>
                      </a:pPr>
                      <a:r>
                        <a:rPr lang="en-ZA" sz="1600">
                          <a:latin typeface="Calibri"/>
                          <a:ea typeface="Times New Roman"/>
                        </a:rPr>
                        <a:t>9</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r>
              <a:tr h="628650">
                <a:tc>
                  <a:txBody>
                    <a:bodyPr/>
                    <a:lstStyle/>
                    <a:p>
                      <a:pPr algn="just">
                        <a:lnSpc>
                          <a:spcPts val="1800"/>
                        </a:lnSpc>
                        <a:spcAft>
                          <a:spcPts val="0"/>
                        </a:spcAft>
                      </a:pPr>
                      <a:r>
                        <a:rPr lang="en-ZA" sz="1600" b="1">
                          <a:latin typeface="Calibri"/>
                          <a:ea typeface="Times New Roman"/>
                        </a:rPr>
                        <a:t>Total</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18</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13</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6</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17</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7</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8</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a:latin typeface="Calibri"/>
                          <a:ea typeface="Times New Roman"/>
                        </a:rPr>
                        <a:t>8</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dirty="0">
                          <a:latin typeface="Calibri"/>
                          <a:ea typeface="Times New Roman"/>
                        </a:rPr>
                        <a:t>25</a:t>
                      </a:r>
                      <a:endParaRPr lang="en-ZA" sz="1600" dirty="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just">
                        <a:lnSpc>
                          <a:spcPts val="1800"/>
                        </a:lnSpc>
                        <a:spcAft>
                          <a:spcPts val="0"/>
                        </a:spcAft>
                      </a:pPr>
                      <a:r>
                        <a:rPr lang="en-ZA" sz="1600" dirty="0">
                          <a:latin typeface="Calibri"/>
                          <a:ea typeface="Times New Roman"/>
                        </a:rPr>
                        <a:t>16</a:t>
                      </a:r>
                      <a:endParaRPr lang="en-ZA" sz="1600" dirty="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628650">
                <a:tc gridSpan="8">
                  <a:txBody>
                    <a:bodyPr/>
                    <a:lstStyle/>
                    <a:p>
                      <a:pPr algn="r">
                        <a:lnSpc>
                          <a:spcPts val="1800"/>
                        </a:lnSpc>
                        <a:spcAft>
                          <a:spcPts val="0"/>
                        </a:spcAft>
                      </a:pPr>
                      <a:r>
                        <a:rPr lang="en-ZA" sz="1600" b="1">
                          <a:latin typeface="Calibri"/>
                          <a:ea typeface="Times New Roman"/>
                        </a:rPr>
                        <a:t>GRAND TOTAL</a:t>
                      </a:r>
                      <a:endParaRPr lang="en-ZA" sz="160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gridSpan="2">
                  <a:txBody>
                    <a:bodyPr/>
                    <a:lstStyle/>
                    <a:p>
                      <a:pPr algn="just">
                        <a:lnSpc>
                          <a:spcPts val="1800"/>
                        </a:lnSpc>
                        <a:spcAft>
                          <a:spcPts val="0"/>
                        </a:spcAft>
                      </a:pPr>
                      <a:r>
                        <a:rPr lang="en-ZA" sz="1600" b="1" dirty="0">
                          <a:latin typeface="Calibri"/>
                          <a:ea typeface="Times New Roman"/>
                        </a:rPr>
                        <a:t>118</a:t>
                      </a:r>
                      <a:endParaRPr lang="en-ZA" sz="1600" dirty="0">
                        <a:latin typeface="Times New Roman"/>
                        <a:ea typeface="Times New Roman"/>
                      </a:endParaRPr>
                    </a:p>
                  </a:txBody>
                  <a:tcPr marL="67428" marR="67428" marT="0" marB="0">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solidFill>
                      <a:srgbClr val="D3DFEE"/>
                    </a:solidFill>
                  </a:tcPr>
                </a:tc>
                <a:tc hMerge="1">
                  <a:txBody>
                    <a:bodyPr/>
                    <a:lstStyle/>
                    <a:p>
                      <a:endParaRPr lang="en-ZA"/>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DWA teamplate_Jul 10">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5380</TotalTime>
  <Words>1781</Words>
  <Application>Microsoft Office PowerPoint</Application>
  <PresentationFormat>On-screen Show (4:3)</PresentationFormat>
  <Paragraphs>430</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DWA teamplate_Jul 10</vt:lpstr>
      <vt:lpstr>REDEFINING FINANCE </vt:lpstr>
      <vt:lpstr>CMA as a Viable Business</vt:lpstr>
      <vt:lpstr>Slide 3</vt:lpstr>
      <vt:lpstr>Slide 4</vt:lpstr>
      <vt:lpstr>Slide 5</vt:lpstr>
      <vt:lpstr>Slide 6</vt:lpstr>
      <vt:lpstr>Phase 1   Target Date end December Separation of  Main &amp; WTE</vt:lpstr>
      <vt:lpstr>Slide 8</vt:lpstr>
      <vt:lpstr>Slide 9</vt:lpstr>
      <vt:lpstr> Business Operating Model </vt:lpstr>
      <vt:lpstr>Slide 11</vt:lpstr>
      <vt:lpstr>Generic Operating Model</vt:lpstr>
      <vt:lpstr>TYPICAL GENERIC BUSINESS UNIT STRUCTURE</vt:lpstr>
      <vt:lpstr>                           Reporting Lines</vt:lpstr>
      <vt:lpstr>PHASE 2 Generic Structure Ring-Fencing Target Date End January 2014</vt:lpstr>
      <vt:lpstr>Generic Structure For PCMA’s</vt:lpstr>
      <vt:lpstr>Slide 17</vt:lpstr>
      <vt:lpstr>Slide 18</vt:lpstr>
      <vt:lpstr>Phase 3 Migration and Filling Of Posts Target Date end March 2014 </vt:lpstr>
      <vt:lpstr>Slide 20</vt:lpstr>
      <vt:lpstr>Slide 21</vt:lpstr>
      <vt:lpstr>Slide 22</vt:lpstr>
      <vt:lpstr>Slide 23</vt:lpstr>
      <vt:lpstr>Slide 24</vt:lpstr>
      <vt:lpstr>Slide 25</vt:lpstr>
      <vt:lpstr>Slide 26</vt:lpstr>
      <vt:lpstr>Slide 27</vt:lpstr>
      <vt:lpstr>WHAT SHOULD THE NSC DO IN THE PROCESS</vt:lpstr>
      <vt:lpstr>Thank you</vt:lpstr>
    </vt:vector>
  </TitlesOfParts>
  <Company>dwaf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Manyakanyaka Babalwa</dc:creator>
  <cp:lastModifiedBy>Malatjim</cp:lastModifiedBy>
  <cp:revision>620</cp:revision>
  <dcterms:created xsi:type="dcterms:W3CDTF">2010-08-17T14:49:46Z</dcterms:created>
  <dcterms:modified xsi:type="dcterms:W3CDTF">2013-12-11T13:26:39Z</dcterms:modified>
</cp:coreProperties>
</file>